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6858000" cx="12192000"/>
  <p:notesSz cx="6858000" cy="9144000"/>
  <p:embeddedFontLst>
    <p:embeddedFont>
      <p:font typeface="Roboto"/>
      <p:regular r:id="rId54"/>
      <p:bold r:id="rId55"/>
      <p:italic r:id="rId56"/>
      <p:boldItalic r:id="rId57"/>
    </p:embeddedFont>
    <p:embeddedFont>
      <p:font typeface="Nunito"/>
      <p:regular r:id="rId58"/>
      <p:bold r:id="rId59"/>
      <p:italic r:id="rId60"/>
      <p:boldItalic r:id="rId61"/>
    </p:embeddedFont>
    <p:embeddedFont>
      <p:font typeface="Maven Pro"/>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9AA0A6"/>
          </p15:clr>
        </p15:guide>
        <p15:guide id="2" pos="38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avenPro-regular.fntdata"/><Relationship Id="rId61" Type="http://schemas.openxmlformats.org/officeDocument/2006/relationships/font" Target="fonts/Nunito-boldItalic.fntdata"/><Relationship Id="rId20" Type="http://schemas.openxmlformats.org/officeDocument/2006/relationships/slide" Target="slides/slide14.xml"/><Relationship Id="rId63" Type="http://schemas.openxmlformats.org/officeDocument/2006/relationships/font" Target="fonts/MavenPro-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uni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Nunito-bold.fntdata"/><Relationship Id="rId14" Type="http://schemas.openxmlformats.org/officeDocument/2006/relationships/slide" Target="slides/slide8.xml"/><Relationship Id="rId58" Type="http://schemas.openxmlformats.org/officeDocument/2006/relationships/font" Target="fonts/Nuni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9c4c52ada_4_6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89c4c52ada_4_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89c4c52ada_4_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89c4c52ada_4_7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g89c4c52ada_4_7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9c4c52ada_4_7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89c4c52ada_4_7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g89c4c52ada_4_7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9c4c52ada_4_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89c4c52ada_4_7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Explain connection and pins significance. Also explain data processing into 0s and 1s.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Raspberry Pi's low power consumption makes it well suited to the role of always-on server.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462" name="Google Shape;462;g89c4c52ada_4_7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89c4c52ada_4_7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9c4c52ada_4_7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89c4c52ada_4_7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9c4c52ada_4_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9c4c52ada_4_7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n-US">
                <a:solidFill>
                  <a:srgbClr val="000000"/>
                </a:solidFill>
                <a:latin typeface="Nunito"/>
                <a:ea typeface="Nunito"/>
                <a:cs typeface="Nunito"/>
                <a:sym typeface="Nunito"/>
              </a:rPr>
              <a:t>A ZED requires the least amount of memory and thus can be less expensive to manufacture than a ZR and  ZC.</a:t>
            </a:r>
            <a:endParaRPr/>
          </a:p>
        </p:txBody>
      </p:sp>
      <p:sp>
        <p:nvSpPr>
          <p:cNvPr id="483" name="Google Shape;483;g89c4c52ada_4_7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89c4c52ada_4_7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89c4c52ada_4_7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89c4c52ada_4_7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89c4c52ada_4_7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9c4c52ada_4_7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89c4c52ada_4_7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89c4c52ada_4_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89c4c52ada_4_7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89c4c52ada_4_7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89c4c52ada_4_7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89c4c52ada_4_7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89c4c52ada_4_7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89ced5f6a1_7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89ced5f6a1_7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89ced5f6a1_7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9c4c52ada_4_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89c4c52ada_4_6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g89c4c52ada_4_6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89c4c52ada_4_7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g89c4c52ada_4_7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9c4c52ada_4_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g89c4c52ada_4_8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For a slot, for example, this code senses the input signal and processes into 0 or 1 so that this binary data can be utilized for further application.</a:t>
            </a:r>
            <a:endParaRPr/>
          </a:p>
          <a:p>
            <a:pPr indent="0" lvl="0" marL="0" rtl="0" algn="l">
              <a:lnSpc>
                <a:spcPct val="100000"/>
              </a:lnSpc>
              <a:spcBef>
                <a:spcPts val="0"/>
              </a:spcBef>
              <a:spcAft>
                <a:spcPts val="0"/>
              </a:spcAft>
              <a:buSzPts val="1400"/>
              <a:buNone/>
            </a:pPr>
            <a:r>
              <a:rPr lang="en-US"/>
              <a:t>Sensing is done on real time basis and is stored on to a real time database.</a:t>
            </a:r>
            <a:endParaRPr/>
          </a:p>
          <a:p>
            <a:pPr indent="0" lvl="0" marL="0" rtl="0" algn="l">
              <a:lnSpc>
                <a:spcPct val="100000"/>
              </a:lnSpc>
              <a:spcBef>
                <a:spcPts val="0"/>
              </a:spcBef>
              <a:spcAft>
                <a:spcPts val="0"/>
              </a:spcAft>
              <a:buSzPts val="1400"/>
              <a:buNone/>
            </a:pPr>
            <a:r>
              <a:rPr lang="en-US"/>
              <a:t>Here we use google’s firebase cloud as a real time database. </a:t>
            </a:r>
            <a:endParaRPr/>
          </a:p>
        </p:txBody>
      </p:sp>
      <p:sp>
        <p:nvSpPr>
          <p:cNvPr id="537" name="Google Shape;537;g89c4c52ada_4_8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89c4c52ada_4_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g89c4c52ada_4_8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firebase?</a:t>
            </a:r>
            <a:endParaRPr/>
          </a:p>
          <a:p>
            <a:pPr indent="0" lvl="0" marL="0" rtl="0" algn="l">
              <a:lnSpc>
                <a:spcPct val="100000"/>
              </a:lnSpc>
              <a:spcBef>
                <a:spcPts val="0"/>
              </a:spcBef>
              <a:spcAft>
                <a:spcPts val="0"/>
              </a:spcAft>
              <a:buSzPts val="1400"/>
              <a:buNone/>
            </a:pPr>
            <a:r>
              <a:rPr b="1" i="0" lang="en-US" sz="1200">
                <a:solidFill>
                  <a:schemeClr val="dk1"/>
                </a:solidFill>
                <a:latin typeface="Calibri"/>
                <a:ea typeface="Calibri"/>
                <a:cs typeface="Calibri"/>
                <a:sym typeface="Calibri"/>
              </a:rPr>
              <a:t>Firebase</a:t>
            </a:r>
            <a:r>
              <a:rPr b="0" i="0" lang="en-US" sz="1200">
                <a:solidFill>
                  <a:schemeClr val="dk1"/>
                </a:solidFill>
                <a:latin typeface="Calibri"/>
                <a:ea typeface="Calibri"/>
                <a:cs typeface="Calibri"/>
                <a:sym typeface="Calibri"/>
              </a:rPr>
              <a:t> provides a realtime database and backend as a service. The service provides application developers an API that allows application data to be synchronized across clients and stored on </a:t>
            </a:r>
            <a:r>
              <a:rPr b="1" i="0" lang="en-US" sz="1200">
                <a:solidFill>
                  <a:schemeClr val="dk1"/>
                </a:solidFill>
                <a:latin typeface="Calibri"/>
                <a:ea typeface="Calibri"/>
                <a:cs typeface="Calibri"/>
                <a:sym typeface="Calibri"/>
              </a:rPr>
              <a:t>Firebase's</a:t>
            </a:r>
            <a:r>
              <a:rPr b="0" i="0" lang="en-US" sz="1200">
                <a:solidFill>
                  <a:schemeClr val="dk1"/>
                </a:solidFill>
                <a:latin typeface="Calibri"/>
                <a:ea typeface="Calibri"/>
                <a:cs typeface="Calibri"/>
                <a:sym typeface="Calibri"/>
              </a:rPr>
              <a:t> cloud.</a:t>
            </a:r>
            <a:endParaRPr/>
          </a:p>
          <a:p>
            <a:pPr indent="0" lvl="0" marL="0" marR="0" rtl="0" algn="l">
              <a:lnSpc>
                <a:spcPct val="100000"/>
              </a:lnSpc>
              <a:spcBef>
                <a:spcPts val="0"/>
              </a:spcBef>
              <a:spcAft>
                <a:spcPts val="0"/>
              </a:spcAft>
              <a:buClr>
                <a:schemeClr val="dk1"/>
              </a:buClr>
              <a:buSzPts val="1200"/>
              <a:buFont typeface="Calibri"/>
              <a:buNone/>
            </a:pPr>
            <a:r>
              <a:rPr b="1" i="0" lang="en-US" sz="1200">
                <a:solidFill>
                  <a:schemeClr val="dk1"/>
                </a:solidFill>
                <a:latin typeface="Calibri"/>
                <a:ea typeface="Calibri"/>
                <a:cs typeface="Calibri"/>
                <a:sym typeface="Calibri"/>
              </a:rPr>
              <a:t>Firebase</a:t>
            </a:r>
            <a:r>
              <a:rPr b="0" i="0" lang="en-US" sz="1200">
                <a:solidFill>
                  <a:schemeClr val="dk1"/>
                </a:solidFill>
                <a:latin typeface="Calibri"/>
                <a:ea typeface="Calibri"/>
                <a:cs typeface="Calibri"/>
                <a:sym typeface="Calibri"/>
              </a:rPr>
              <a:t> Hosting works out-of-the-box with </a:t>
            </a:r>
            <a:r>
              <a:rPr b="1" i="0" lang="en-US" sz="1200">
                <a:solidFill>
                  <a:schemeClr val="dk1"/>
                </a:solidFill>
                <a:latin typeface="Calibri"/>
                <a:ea typeface="Calibri"/>
                <a:cs typeface="Calibri"/>
                <a:sym typeface="Calibri"/>
              </a:rPr>
              <a:t>Firebase</a:t>
            </a:r>
            <a:r>
              <a:rPr b="0" i="0" lang="en-US" sz="1200">
                <a:solidFill>
                  <a:schemeClr val="dk1"/>
                </a:solidFill>
                <a:latin typeface="Calibri"/>
                <a:ea typeface="Calibri"/>
                <a:cs typeface="Calibri"/>
                <a:sym typeface="Calibri"/>
              </a:rPr>
              <a:t> services, including Cloud Functions, Authentication, Realtime Database, Cloud Firestore, and Cloud Messaging. </a:t>
            </a:r>
            <a:r>
              <a:rPr b="1" i="0" lang="en-US" sz="1200">
                <a:solidFill>
                  <a:schemeClr val="dk1"/>
                </a:solidFill>
                <a:latin typeface="Calibri"/>
                <a:ea typeface="Calibri"/>
                <a:cs typeface="Calibri"/>
                <a:sym typeface="Calibri"/>
              </a:rPr>
              <a:t>You can</a:t>
            </a:r>
            <a:r>
              <a:rPr b="0" i="0" lang="en-US" sz="1200">
                <a:solidFill>
                  <a:schemeClr val="dk1"/>
                </a:solidFill>
                <a:latin typeface="Calibri"/>
                <a:ea typeface="Calibri"/>
                <a:cs typeface="Calibri"/>
                <a:sym typeface="Calibri"/>
              </a:rPr>
              <a:t> build powerful microservices and web apps using these complementary </a:t>
            </a:r>
            <a:r>
              <a:rPr b="1" i="0" lang="en-US" sz="1200">
                <a:solidFill>
                  <a:schemeClr val="dk1"/>
                </a:solidFill>
                <a:latin typeface="Calibri"/>
                <a:ea typeface="Calibri"/>
                <a:cs typeface="Calibri"/>
                <a:sym typeface="Calibri"/>
              </a:rPr>
              <a:t>Firebase</a:t>
            </a:r>
            <a:r>
              <a:rPr b="0" i="0" lang="en-US" sz="1200">
                <a:solidFill>
                  <a:schemeClr val="dk1"/>
                </a:solidFill>
                <a:latin typeface="Calibri"/>
                <a:ea typeface="Calibri"/>
                <a:cs typeface="Calibri"/>
                <a:sym typeface="Calibri"/>
              </a:rPr>
              <a:t> services.</a:t>
            </a:r>
            <a:endParaRPr/>
          </a:p>
          <a:p>
            <a:pPr indent="0" lvl="0" marL="0" rtl="0" algn="l">
              <a:lnSpc>
                <a:spcPct val="100000"/>
              </a:lnSpc>
              <a:spcBef>
                <a:spcPts val="0"/>
              </a:spcBef>
              <a:spcAft>
                <a:spcPts val="0"/>
              </a:spcAft>
              <a:buSzPts val="1400"/>
              <a:buNone/>
            </a:pPr>
            <a:r>
              <a:t/>
            </a:r>
            <a:endParaRPr/>
          </a:p>
        </p:txBody>
      </p:sp>
      <p:sp>
        <p:nvSpPr>
          <p:cNvPr id="546" name="Google Shape;546;g89c4c52ada_4_8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89c4c52ada_4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89c4c52ada_4_8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The </a:t>
            </a:r>
            <a:r>
              <a:rPr b="1" i="0" lang="en-US" sz="1200">
                <a:solidFill>
                  <a:schemeClr val="dk1"/>
                </a:solidFill>
                <a:latin typeface="Calibri"/>
                <a:ea typeface="Calibri"/>
                <a:cs typeface="Calibri"/>
                <a:sym typeface="Calibri"/>
              </a:rPr>
              <a:t>Firebase</a:t>
            </a:r>
            <a:r>
              <a:rPr b="0" i="0" lang="en-US" sz="1200">
                <a:solidFill>
                  <a:schemeClr val="dk1"/>
                </a:solidFill>
                <a:latin typeface="Calibri"/>
                <a:ea typeface="Calibri"/>
                <a:cs typeface="Calibri"/>
                <a:sym typeface="Calibri"/>
              </a:rPr>
              <a:t> real-time database provides us with the ability to save, retrieve and sync our data with our NoSQL cloud database. This data can be synced across all clients in real time.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The data appears as JSON files and allows real time changes to occur on the connected client side. When you build cross-platform apps using iOS, Android, JavaScript SDKs, your clients end up getting all the data that was updated.</a:t>
            </a:r>
            <a:endParaRPr/>
          </a:p>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When your client saves a change to the data, all clients who are connected, receive the updated data almost instantly.</a:t>
            </a:r>
            <a:endParaRPr/>
          </a:p>
          <a:p>
            <a:pPr indent="0" lvl="0" marL="0" rtl="0" algn="l">
              <a:lnSpc>
                <a:spcPct val="100000"/>
              </a:lnSpc>
              <a:spcBef>
                <a:spcPts val="0"/>
              </a:spcBef>
              <a:spcAft>
                <a:spcPts val="0"/>
              </a:spcAft>
              <a:buSzPts val="1400"/>
              <a:buNone/>
            </a:pPr>
            <a:r>
              <a:t/>
            </a:r>
            <a:endParaRPr/>
          </a:p>
        </p:txBody>
      </p:sp>
      <p:sp>
        <p:nvSpPr>
          <p:cNvPr id="555" name="Google Shape;555;g89c4c52ada_4_8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89c4c52ada_4_8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89c4c52ada_4_8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g89c4c52ada_4_8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89c4c52ada_4_8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89c4c52ada_4_8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g89c4c52ada_4_8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89c4c52ada_4_8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89c4c52ada_4_8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g89c4c52ada_4_8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89c4c52ada_4_8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89c4c52ada_4_8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89c4c52ada_4_8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89c4c52ada_4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89c4c52ada_4_8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89c4c52ada_4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89c4c52ada_4_8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9c4c52ada_4_6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89c4c52ada_4_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9c4c52ada_4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9c4c52ada_4_8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89c4c52ada_4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89c4c52ada_4_8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89c4c52ada_4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89c4c52ada_4_8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89c4c52ada_4_8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89c4c52ada_4_8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89c4c52ada_4_8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89c4c52ada_4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89c4c52ada_4_8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89c4c52ada_4_8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89c4c52ada_4_8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g89c4c52ada_4_8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89c4c52ada_4_8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89c4c52ada_4_8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g89c4c52ada_4_8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89c4c52ada_4_9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89c4c52ada_4_9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g89c4c52ada_4_9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89c4c52ada_4_9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89c4c52ada_4_9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89c4c52ada_4_9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89c4c52ada_4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89c4c52ada_4_9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89c4c52ada_4_9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89ced5f6a1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g89ced5f6a1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89c4c52ada_4_9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89c4c52ada_4_9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89c4c52ada_4_9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89c4c52ada_4_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89c4c52ada_4_9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g89c4c52ada_4_9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89c4c52ada_4_9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89c4c52ada_4_9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g89c4c52ada_4_9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89c4c52ada_4_9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89c4c52ada_4_9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g89c4c52ada_4_9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89c4c52ada_4_9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9c4c52ada_4_9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g89c4c52ada_4_9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89c4c52ada_4_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89c4c52ada_4_9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89c4c52ada_4_9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89c4c52ada_4_9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 name="Google Shape;736;g89c4c52ada_4_9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7" name="Google Shape;737;g89c4c52ada_4_9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89c4c52ada_4_9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4" name="Google Shape;744;g89c4c52ada_4_9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9c4c52ada_4_6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89c4c52ada_4_6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1. without this node the “T‟ part of IoT i.e. Things is not achieved, these end nodes are sometimes also called as objects and they mostly work as sensing nodes. </a:t>
            </a:r>
            <a:endParaRPr/>
          </a:p>
          <a:p>
            <a:pPr indent="0" lvl="0" marL="0" rtl="0" algn="l">
              <a:lnSpc>
                <a:spcPct val="100000"/>
              </a:lnSpc>
              <a:spcBef>
                <a:spcPts val="0"/>
              </a:spcBef>
              <a:spcAft>
                <a:spcPts val="0"/>
              </a:spcAft>
              <a:buSzPts val="1400"/>
              <a:buNone/>
            </a:pPr>
            <a:r>
              <a:rPr lang="en-US"/>
              <a:t>2. </a:t>
            </a:r>
            <a:r>
              <a:rPr lang="en-US" sz="1200">
                <a:solidFill>
                  <a:schemeClr val="dk1"/>
                </a:solidFill>
                <a:latin typeface="Calibri"/>
                <a:ea typeface="Calibri"/>
                <a:cs typeface="Calibri"/>
                <a:sym typeface="Calibri"/>
              </a:rPr>
              <a:t>. It processes the data and information received from end-nodes and transfers it to further link for next action which may be software application or cloud based service and data received from application to the previous nodes i.e. End-nodes.</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3. Connectivity is must in any system to establish a connection, which may be wired or wireless. Connectivity allows data transfer in duplex form</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SzPts val="2500"/>
              <a:buNone/>
            </a:pPr>
            <a:r>
              <a:rPr lang="en-US" sz="2400">
                <a:solidFill>
                  <a:srgbClr val="000000"/>
                </a:solidFill>
                <a:latin typeface="Nunito"/>
                <a:ea typeface="Nunito"/>
                <a:cs typeface="Nunito"/>
                <a:sym typeface="Nunito"/>
              </a:rPr>
              <a:t>Connectivity is must in any system to establish a connection, which may be wired or wireless.</a:t>
            </a:r>
            <a:endParaRPr sz="2400">
              <a:solidFill>
                <a:srgbClr val="000000"/>
              </a:solidFill>
              <a:latin typeface="Nunito"/>
              <a:ea typeface="Nunito"/>
              <a:cs typeface="Nunito"/>
              <a:sym typeface="Nunito"/>
            </a:endParaRPr>
          </a:p>
          <a:p>
            <a:pPr indent="0" lvl="0" marL="0" rtl="0" algn="l">
              <a:lnSpc>
                <a:spcPct val="150000"/>
              </a:lnSpc>
              <a:spcBef>
                <a:spcPts val="2100"/>
              </a:spcBef>
              <a:spcAft>
                <a:spcPts val="0"/>
              </a:spcAft>
              <a:buClr>
                <a:schemeClr val="lt1"/>
              </a:buClr>
              <a:buSzPts val="3000"/>
              <a:buFont typeface="Arial"/>
              <a:buNone/>
            </a:pPr>
            <a:r>
              <a:rPr lang="en-US" sz="2600">
                <a:solidFill>
                  <a:srgbClr val="000000"/>
                </a:solidFill>
                <a:latin typeface="Nunito"/>
                <a:ea typeface="Nunito"/>
                <a:cs typeface="Nunito"/>
                <a:sym typeface="Nunito"/>
              </a:rPr>
              <a:t>This cloud-based solution can store the following information for future analysis:</a:t>
            </a:r>
            <a:endParaRPr sz="2600">
              <a:solidFill>
                <a:srgbClr val="000000"/>
              </a:solidFill>
              <a:latin typeface="Nunito"/>
              <a:ea typeface="Nunito"/>
              <a:cs typeface="Nunito"/>
              <a:sym typeface="Nunito"/>
            </a:endParaRPr>
          </a:p>
          <a:p>
            <a:pPr indent="-165100" lvl="2" marL="1085850" rtl="0" algn="l">
              <a:lnSpc>
                <a:spcPct val="150000"/>
              </a:lnSpc>
              <a:spcBef>
                <a:spcPts val="500"/>
              </a:spcBef>
              <a:spcAft>
                <a:spcPts val="0"/>
              </a:spcAft>
              <a:buClr>
                <a:srgbClr val="000000"/>
              </a:buClr>
              <a:buSzPts val="2600"/>
              <a:buFont typeface="Arial"/>
              <a:buChar char="•"/>
            </a:pPr>
            <a:r>
              <a:rPr lang="en-US" sz="2600">
                <a:solidFill>
                  <a:srgbClr val="000000"/>
                </a:solidFill>
                <a:latin typeface="Nunito"/>
                <a:ea typeface="Nunito"/>
                <a:cs typeface="Nunito"/>
                <a:sym typeface="Nunito"/>
              </a:rPr>
              <a:t> User’s personal information</a:t>
            </a:r>
            <a:endParaRPr sz="2600">
              <a:solidFill>
                <a:srgbClr val="000000"/>
              </a:solidFill>
              <a:latin typeface="Nunito"/>
              <a:ea typeface="Nunito"/>
              <a:cs typeface="Nunito"/>
              <a:sym typeface="Nunito"/>
            </a:endParaRPr>
          </a:p>
          <a:p>
            <a:pPr indent="-165100" lvl="2" marL="1085850" rtl="0" algn="l">
              <a:lnSpc>
                <a:spcPct val="150000"/>
              </a:lnSpc>
              <a:spcBef>
                <a:spcPts val="500"/>
              </a:spcBef>
              <a:spcAft>
                <a:spcPts val="0"/>
              </a:spcAft>
              <a:buClr>
                <a:srgbClr val="000000"/>
              </a:buClr>
              <a:buSzPts val="2600"/>
              <a:buFont typeface="Arial"/>
              <a:buChar char="•"/>
            </a:pPr>
            <a:r>
              <a:rPr lang="en-US" sz="2600">
                <a:solidFill>
                  <a:srgbClr val="000000"/>
                </a:solidFill>
                <a:latin typeface="Nunito"/>
                <a:ea typeface="Nunito"/>
                <a:cs typeface="Nunito"/>
                <a:sym typeface="Nunito"/>
              </a:rPr>
              <a:t> Information about vacancy of slots</a:t>
            </a:r>
            <a:endParaRPr sz="2600">
              <a:solidFill>
                <a:srgbClr val="000000"/>
              </a:solidFill>
              <a:latin typeface="Nunito"/>
              <a:ea typeface="Nunito"/>
              <a:cs typeface="Nunito"/>
              <a:sym typeface="Nunito"/>
            </a:endParaRPr>
          </a:p>
          <a:p>
            <a:pPr indent="-165100" lvl="2" marL="1085850" rtl="0" algn="l">
              <a:lnSpc>
                <a:spcPct val="150000"/>
              </a:lnSpc>
              <a:spcBef>
                <a:spcPts val="500"/>
              </a:spcBef>
              <a:spcAft>
                <a:spcPts val="0"/>
              </a:spcAft>
              <a:buClr>
                <a:srgbClr val="000000"/>
              </a:buClr>
              <a:buSzPts val="2600"/>
              <a:buFont typeface="Arial"/>
              <a:buChar char="•"/>
            </a:pPr>
            <a:r>
              <a:rPr lang="en-US" sz="2600">
                <a:solidFill>
                  <a:srgbClr val="000000"/>
                </a:solidFill>
                <a:latin typeface="Nunito"/>
                <a:ea typeface="Nunito"/>
                <a:cs typeface="Nunito"/>
                <a:sym typeface="Nunito"/>
              </a:rPr>
              <a:t> Amount of time for which the slot is allocated</a:t>
            </a:r>
            <a:endParaRPr sz="2600">
              <a:solidFill>
                <a:srgbClr val="000000"/>
              </a:solidFill>
              <a:latin typeface="Nunito"/>
              <a:ea typeface="Nunito"/>
              <a:cs typeface="Nunito"/>
              <a:sym typeface="Nunito"/>
            </a:endParaRPr>
          </a:p>
          <a:p>
            <a:pPr indent="-165100" lvl="2" marL="1085850" rtl="0" algn="l">
              <a:lnSpc>
                <a:spcPct val="150000"/>
              </a:lnSpc>
              <a:spcBef>
                <a:spcPts val="500"/>
              </a:spcBef>
              <a:spcAft>
                <a:spcPts val="0"/>
              </a:spcAft>
              <a:buClr>
                <a:srgbClr val="000000"/>
              </a:buClr>
              <a:buSzPts val="2600"/>
              <a:buFont typeface="Arial"/>
              <a:buChar char="•"/>
            </a:pPr>
            <a:r>
              <a:rPr lang="en-US" sz="2600">
                <a:solidFill>
                  <a:srgbClr val="000000"/>
                </a:solidFill>
                <a:latin typeface="Nunito"/>
                <a:ea typeface="Nunito"/>
                <a:cs typeface="Nunito"/>
                <a:sym typeface="Nunito"/>
              </a:rPr>
              <a:t> Billing Information</a:t>
            </a:r>
            <a:endParaRPr sz="2600">
              <a:solidFill>
                <a:srgbClr val="000000"/>
              </a:solidFill>
              <a:latin typeface="Nunito"/>
              <a:ea typeface="Nunito"/>
              <a:cs typeface="Nunito"/>
              <a:sym typeface="Nunito"/>
            </a:endParaRPr>
          </a:p>
          <a:p>
            <a:pPr indent="0" lvl="0" marL="0" rtl="0" algn="l">
              <a:lnSpc>
                <a:spcPct val="120000"/>
              </a:lnSpc>
              <a:spcBef>
                <a:spcPts val="0"/>
              </a:spcBef>
              <a:spcAft>
                <a:spcPts val="0"/>
              </a:spcAft>
              <a:buClr>
                <a:schemeClr val="lt1"/>
              </a:buClr>
              <a:buSzPts val="2500"/>
              <a:buFont typeface="Arial"/>
              <a:buNone/>
            </a:pPr>
            <a:r>
              <a:t/>
            </a:r>
            <a:endParaRPr sz="2400">
              <a:solidFill>
                <a:srgbClr val="000000"/>
              </a:solidFill>
              <a:latin typeface="Nunito"/>
              <a:ea typeface="Nunito"/>
              <a:cs typeface="Nunito"/>
              <a:sym typeface="Nunito"/>
            </a:endParaRPr>
          </a:p>
          <a:p>
            <a:pPr indent="0" lvl="0" marL="0" rtl="0" algn="l">
              <a:lnSpc>
                <a:spcPct val="100000"/>
              </a:lnSpc>
              <a:spcBef>
                <a:spcPts val="2100"/>
              </a:spcBef>
              <a:spcAft>
                <a:spcPts val="0"/>
              </a:spcAft>
              <a:buSzPts val="1400"/>
              <a:buNone/>
            </a:pPr>
            <a:r>
              <a:t/>
            </a:r>
            <a:endParaRPr/>
          </a:p>
        </p:txBody>
      </p:sp>
      <p:sp>
        <p:nvSpPr>
          <p:cNvPr id="399" name="Google Shape;399;g89c4c52ada_4_6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9c4c52ada_4_6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89c4c52ada_4_6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End node: IR sensors</a:t>
            </a:r>
            <a:endParaRPr/>
          </a:p>
          <a:p>
            <a:pPr indent="0" lvl="0" marL="0" rtl="0" algn="l">
              <a:lnSpc>
                <a:spcPct val="100000"/>
              </a:lnSpc>
              <a:spcBef>
                <a:spcPts val="0"/>
              </a:spcBef>
              <a:spcAft>
                <a:spcPts val="0"/>
              </a:spcAft>
              <a:buSzPts val="1400"/>
              <a:buNone/>
            </a:pPr>
            <a:r>
              <a:rPr lang="en-US"/>
              <a:t>Processing node: raspberry pi</a:t>
            </a:r>
            <a:endParaRPr/>
          </a:p>
          <a:p>
            <a:pPr indent="0" lvl="0" marL="0" rtl="0" algn="l">
              <a:lnSpc>
                <a:spcPct val="100000"/>
              </a:lnSpc>
              <a:spcBef>
                <a:spcPts val="0"/>
              </a:spcBef>
              <a:spcAft>
                <a:spcPts val="0"/>
              </a:spcAft>
              <a:buSzPts val="1400"/>
              <a:buNone/>
            </a:pPr>
            <a:r>
              <a:rPr lang="en-US"/>
              <a:t>Connectivity: cloud server</a:t>
            </a:r>
            <a:endParaRPr/>
          </a:p>
          <a:p>
            <a:pPr indent="0" lvl="0" marL="0" rtl="0" algn="l">
              <a:lnSpc>
                <a:spcPct val="100000"/>
              </a:lnSpc>
              <a:spcBef>
                <a:spcPts val="0"/>
              </a:spcBef>
              <a:spcAft>
                <a:spcPts val="0"/>
              </a:spcAft>
              <a:buSzPts val="1400"/>
              <a:buNone/>
            </a:pPr>
            <a:r>
              <a:rPr lang="en-US"/>
              <a:t>Application: android app</a:t>
            </a:r>
            <a:endParaRPr/>
          </a:p>
        </p:txBody>
      </p:sp>
      <p:sp>
        <p:nvSpPr>
          <p:cNvPr id="407" name="Google Shape;407;g89c4c52ada_4_6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9c4c52ada_4_6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g89c4c52ada_4_6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Difference between passive and active IR sensors?</a:t>
            </a:r>
            <a:endParaRPr/>
          </a:p>
          <a:p>
            <a:pPr indent="0" lvl="0" marL="0" rtl="0" algn="l">
              <a:lnSpc>
                <a:spcPct val="100000"/>
              </a:lnSpc>
              <a:spcBef>
                <a:spcPts val="0"/>
              </a:spcBef>
              <a:spcAft>
                <a:spcPts val="0"/>
              </a:spcAft>
              <a:buSzPts val="1400"/>
              <a:buNone/>
            </a:pPr>
            <a:r>
              <a:rPr lang="en-US">
                <a:solidFill>
                  <a:schemeClr val="dk1"/>
                </a:solidFill>
                <a:latin typeface="Calibri"/>
                <a:ea typeface="Calibri"/>
                <a:cs typeface="Calibri"/>
                <a:sym typeface="Calibri"/>
              </a:rPr>
              <a:t>Passive infrared sensors are basically Infrared detectors. Passive infrared sensors do not use any infrared source and detects energy emitted by obstacles in the field of view.</a:t>
            </a:r>
            <a:endParaRPr/>
          </a:p>
          <a:p>
            <a:pPr indent="0" lvl="0" marL="0" rtl="0" algn="l">
              <a:lnSpc>
                <a:spcPct val="100000"/>
              </a:lnSpc>
              <a:spcBef>
                <a:spcPts val="0"/>
              </a:spcBef>
              <a:spcAft>
                <a:spcPts val="0"/>
              </a:spcAft>
              <a:buSzPts val="1400"/>
              <a:buNone/>
            </a:pPr>
            <a:r>
              <a:rPr lang="en-US">
                <a:solidFill>
                  <a:schemeClr val="dk1"/>
                </a:solidFill>
                <a:latin typeface="Calibri"/>
                <a:ea typeface="Calibri"/>
                <a:cs typeface="Calibri"/>
                <a:sym typeface="Calibri"/>
              </a:rPr>
              <a:t>Active infrared sensors consist of two elements: infrared source and infrared detector. Infrared sources include an LED or infrared laser diode. Infrared detectors include photodiodes or phototransistors. </a:t>
            </a:r>
            <a:endParaRPr>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20000"/>
              </a:lnSpc>
              <a:spcBef>
                <a:spcPts val="0"/>
              </a:spcBef>
              <a:spcAft>
                <a:spcPts val="0"/>
              </a:spcAft>
              <a:buClr>
                <a:schemeClr val="lt1"/>
              </a:buClr>
              <a:buSzPts val="4000"/>
              <a:buFont typeface="Arial"/>
              <a:buNone/>
            </a:pPr>
            <a:r>
              <a:rPr b="1" lang="en-US">
                <a:solidFill>
                  <a:srgbClr val="000000"/>
                </a:solidFill>
                <a:latin typeface="Nunito"/>
                <a:ea typeface="Nunito"/>
                <a:cs typeface="Nunito"/>
                <a:sym typeface="Nunito"/>
              </a:rPr>
              <a:t>IR LED Transmitter</a:t>
            </a:r>
            <a:endParaRPr>
              <a:solidFill>
                <a:srgbClr val="000000"/>
              </a:solidFill>
              <a:latin typeface="Nunito"/>
              <a:ea typeface="Nunito"/>
              <a:cs typeface="Nunito"/>
              <a:sym typeface="Nunito"/>
            </a:endParaRPr>
          </a:p>
          <a:p>
            <a:pPr indent="-228600" lvl="0" marL="342900" rtl="0" algn="l">
              <a:lnSpc>
                <a:spcPct val="120000"/>
              </a:lnSpc>
              <a:spcBef>
                <a:spcPts val="1000"/>
              </a:spcBef>
              <a:spcAft>
                <a:spcPts val="0"/>
              </a:spcAft>
              <a:buClr>
                <a:srgbClr val="000000"/>
              </a:buClr>
              <a:buSzPts val="1200"/>
              <a:buFont typeface="Arial"/>
              <a:buChar char="•"/>
            </a:pPr>
            <a:r>
              <a:rPr lang="en-US">
                <a:solidFill>
                  <a:srgbClr val="000000"/>
                </a:solidFill>
                <a:latin typeface="Nunito"/>
                <a:ea typeface="Nunito"/>
                <a:cs typeface="Nunito"/>
                <a:sym typeface="Nunito"/>
              </a:rPr>
              <a:t>IR LED emits light, in the range of Infrared frequency of wavelength 700 nm – 1 mm.</a:t>
            </a:r>
            <a:endParaRPr>
              <a:solidFill>
                <a:srgbClr val="000000"/>
              </a:solidFill>
              <a:latin typeface="Nunito"/>
              <a:ea typeface="Nunito"/>
              <a:cs typeface="Nunito"/>
              <a:sym typeface="Nunito"/>
            </a:endParaRPr>
          </a:p>
          <a:p>
            <a:pPr indent="-228600" lvl="0" marL="342900" rtl="0" algn="l">
              <a:lnSpc>
                <a:spcPct val="120000"/>
              </a:lnSpc>
              <a:spcBef>
                <a:spcPts val="1000"/>
              </a:spcBef>
              <a:spcAft>
                <a:spcPts val="0"/>
              </a:spcAft>
              <a:buClr>
                <a:srgbClr val="000000"/>
              </a:buClr>
              <a:buSzPts val="1200"/>
              <a:buFont typeface="Arial"/>
              <a:buChar char="•"/>
            </a:pPr>
            <a:r>
              <a:rPr lang="en-US">
                <a:solidFill>
                  <a:srgbClr val="000000"/>
                </a:solidFill>
                <a:latin typeface="Nunito"/>
                <a:ea typeface="Nunito"/>
                <a:cs typeface="Nunito"/>
                <a:sym typeface="Nunito"/>
              </a:rPr>
              <a:t>IR LED white or transparent in colour, so it can give out amount of maximum light.</a:t>
            </a:r>
            <a:endParaRPr>
              <a:solidFill>
                <a:srgbClr val="000000"/>
              </a:solidFill>
              <a:latin typeface="Nunito"/>
              <a:ea typeface="Nunito"/>
              <a:cs typeface="Nunito"/>
              <a:sym typeface="Nunito"/>
            </a:endParaRPr>
          </a:p>
          <a:p>
            <a:pPr indent="0" lvl="0" marL="0" rtl="0" algn="l">
              <a:lnSpc>
                <a:spcPct val="120000"/>
              </a:lnSpc>
              <a:spcBef>
                <a:spcPts val="0"/>
              </a:spcBef>
              <a:spcAft>
                <a:spcPts val="0"/>
              </a:spcAft>
              <a:buNone/>
            </a:pPr>
            <a:r>
              <a:rPr b="1" lang="en-US">
                <a:solidFill>
                  <a:srgbClr val="000000"/>
                </a:solidFill>
                <a:latin typeface="Nunito"/>
                <a:ea typeface="Nunito"/>
                <a:cs typeface="Nunito"/>
                <a:sym typeface="Nunito"/>
              </a:rPr>
              <a:t>Photodiode Receiver</a:t>
            </a:r>
            <a:endParaRPr>
              <a:solidFill>
                <a:srgbClr val="000000"/>
              </a:solidFill>
              <a:latin typeface="Nunito"/>
              <a:ea typeface="Nunito"/>
              <a:cs typeface="Nunito"/>
              <a:sym typeface="Nunito"/>
            </a:endParaRPr>
          </a:p>
          <a:p>
            <a:pPr indent="-327025" lvl="0" marL="457200" rtl="0" algn="l">
              <a:lnSpc>
                <a:spcPct val="120000"/>
              </a:lnSpc>
              <a:spcBef>
                <a:spcPts val="1000"/>
              </a:spcBef>
              <a:spcAft>
                <a:spcPts val="0"/>
              </a:spcAft>
              <a:buClr>
                <a:srgbClr val="000000"/>
              </a:buClr>
              <a:buSzPts val="1200"/>
              <a:buFont typeface="Arial"/>
              <a:buChar char="•"/>
            </a:pPr>
            <a:r>
              <a:rPr lang="en-US">
                <a:solidFill>
                  <a:srgbClr val="000000"/>
                </a:solidFill>
                <a:latin typeface="Nunito"/>
                <a:ea typeface="Nunito"/>
                <a:cs typeface="Nunito"/>
                <a:sym typeface="Nunito"/>
              </a:rPr>
              <a:t>Photodiode acts as the IR receiver as its conducts when light falls on it. </a:t>
            </a:r>
            <a:endParaRPr>
              <a:solidFill>
                <a:srgbClr val="000000"/>
              </a:solidFill>
              <a:latin typeface="Nunito"/>
              <a:ea typeface="Nunito"/>
              <a:cs typeface="Nunito"/>
              <a:sym typeface="Nunito"/>
            </a:endParaRPr>
          </a:p>
          <a:p>
            <a:pPr indent="-327025" lvl="0" marL="457200" rtl="0" algn="l">
              <a:lnSpc>
                <a:spcPct val="120000"/>
              </a:lnSpc>
              <a:spcBef>
                <a:spcPts val="1000"/>
              </a:spcBef>
              <a:spcAft>
                <a:spcPts val="2100"/>
              </a:spcAft>
              <a:buClr>
                <a:srgbClr val="000000"/>
              </a:buClr>
              <a:buSzPts val="1200"/>
              <a:buFont typeface="Arial"/>
              <a:buChar char="•"/>
            </a:pPr>
            <a:r>
              <a:rPr lang="en-US">
                <a:solidFill>
                  <a:srgbClr val="000000"/>
                </a:solidFill>
                <a:latin typeface="Nunito"/>
                <a:ea typeface="Nunito"/>
                <a:cs typeface="Nunito"/>
                <a:sym typeface="Nunito"/>
              </a:rPr>
              <a:t>Photodiode looks like a LED, with a black colour coating on its outer side, Black colour absorbs the highest amount of light.  </a:t>
            </a:r>
            <a:endParaRPr>
              <a:solidFill>
                <a:srgbClr val="000000"/>
              </a:solidFill>
              <a:latin typeface="Nunito"/>
              <a:ea typeface="Nunito"/>
              <a:cs typeface="Nunito"/>
              <a:sym typeface="Nunito"/>
            </a:endParaRPr>
          </a:p>
        </p:txBody>
      </p:sp>
      <p:sp>
        <p:nvSpPr>
          <p:cNvPr id="416" name="Google Shape;416;g89c4c52ada_4_6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9c4c52ada_4_6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89c4c52ada_4_6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Difference between passive and active IR sensors?</a:t>
            </a:r>
            <a:endParaRPr/>
          </a:p>
          <a:p>
            <a:pPr indent="0" lvl="0" marL="0" rtl="0" algn="l">
              <a:lnSpc>
                <a:spcPct val="100000"/>
              </a:lnSpc>
              <a:spcBef>
                <a:spcPts val="0"/>
              </a:spcBef>
              <a:spcAft>
                <a:spcPts val="0"/>
              </a:spcAft>
              <a:buSzPts val="1400"/>
              <a:buNone/>
            </a:pPr>
            <a:r>
              <a:rPr lang="en-US">
                <a:solidFill>
                  <a:schemeClr val="dk1"/>
                </a:solidFill>
                <a:latin typeface="Calibri"/>
                <a:ea typeface="Calibri"/>
                <a:cs typeface="Calibri"/>
                <a:sym typeface="Calibri"/>
              </a:rPr>
              <a:t>Passive infrared sensors are basically Infrared detectors. Passive infrared sensors do not use any infrared source and detects energy emitted by obstacles in the field of view.</a:t>
            </a:r>
            <a:endParaRPr/>
          </a:p>
          <a:p>
            <a:pPr indent="0" lvl="0" marL="0" rtl="0" algn="l">
              <a:lnSpc>
                <a:spcPct val="100000"/>
              </a:lnSpc>
              <a:spcBef>
                <a:spcPts val="0"/>
              </a:spcBef>
              <a:spcAft>
                <a:spcPts val="0"/>
              </a:spcAft>
              <a:buSzPts val="1400"/>
              <a:buNone/>
            </a:pPr>
            <a:r>
              <a:rPr lang="en-US">
                <a:solidFill>
                  <a:schemeClr val="dk1"/>
                </a:solidFill>
                <a:latin typeface="Calibri"/>
                <a:ea typeface="Calibri"/>
                <a:cs typeface="Calibri"/>
                <a:sym typeface="Calibri"/>
              </a:rPr>
              <a:t>Active infrared sensors consist of two elements: infrared source and infrared detector. Infrared sources include an LED or infrared laser diode. Infrared detectors include photodiodes or phototransistors. </a:t>
            </a:r>
            <a:endParaRPr>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20000"/>
              </a:lnSpc>
              <a:spcBef>
                <a:spcPts val="0"/>
              </a:spcBef>
              <a:spcAft>
                <a:spcPts val="0"/>
              </a:spcAft>
              <a:buSzPts val="4000"/>
              <a:buNone/>
            </a:pPr>
            <a:r>
              <a:rPr b="1" lang="en-US">
                <a:solidFill>
                  <a:srgbClr val="000000"/>
                </a:solidFill>
                <a:latin typeface="Nunito"/>
                <a:ea typeface="Nunito"/>
                <a:cs typeface="Nunito"/>
                <a:sym typeface="Nunito"/>
              </a:rPr>
              <a:t>IR LED Transmitter</a:t>
            </a:r>
            <a:endParaRPr>
              <a:solidFill>
                <a:srgbClr val="000000"/>
              </a:solidFill>
              <a:latin typeface="Nunito"/>
              <a:ea typeface="Nunito"/>
              <a:cs typeface="Nunito"/>
              <a:sym typeface="Nunito"/>
            </a:endParaRPr>
          </a:p>
          <a:p>
            <a:pPr indent="-228600" lvl="0" marL="342900" rtl="0" algn="l">
              <a:lnSpc>
                <a:spcPct val="120000"/>
              </a:lnSpc>
              <a:spcBef>
                <a:spcPts val="1000"/>
              </a:spcBef>
              <a:spcAft>
                <a:spcPts val="0"/>
              </a:spcAft>
              <a:buClr>
                <a:srgbClr val="000000"/>
              </a:buClr>
              <a:buSzPts val="1200"/>
              <a:buFont typeface="Arial"/>
              <a:buChar char="•"/>
            </a:pPr>
            <a:r>
              <a:rPr lang="en-US">
                <a:solidFill>
                  <a:srgbClr val="000000"/>
                </a:solidFill>
                <a:latin typeface="Nunito"/>
                <a:ea typeface="Nunito"/>
                <a:cs typeface="Nunito"/>
                <a:sym typeface="Nunito"/>
              </a:rPr>
              <a:t>IR LED emits light, in the range of Infrared frequency of wavelength 700 nm – 1 mm.</a:t>
            </a:r>
            <a:endParaRPr>
              <a:solidFill>
                <a:srgbClr val="000000"/>
              </a:solidFill>
              <a:latin typeface="Nunito"/>
              <a:ea typeface="Nunito"/>
              <a:cs typeface="Nunito"/>
              <a:sym typeface="Nunito"/>
            </a:endParaRPr>
          </a:p>
          <a:p>
            <a:pPr indent="-228600" lvl="0" marL="342900" rtl="0" algn="l">
              <a:lnSpc>
                <a:spcPct val="120000"/>
              </a:lnSpc>
              <a:spcBef>
                <a:spcPts val="1000"/>
              </a:spcBef>
              <a:spcAft>
                <a:spcPts val="0"/>
              </a:spcAft>
              <a:buClr>
                <a:srgbClr val="000000"/>
              </a:buClr>
              <a:buSzPts val="1200"/>
              <a:buFont typeface="Arial"/>
              <a:buChar char="•"/>
            </a:pPr>
            <a:r>
              <a:rPr lang="en-US">
                <a:solidFill>
                  <a:srgbClr val="000000"/>
                </a:solidFill>
                <a:latin typeface="Nunito"/>
                <a:ea typeface="Nunito"/>
                <a:cs typeface="Nunito"/>
                <a:sym typeface="Nunito"/>
              </a:rPr>
              <a:t>IR LED white or transparent in colour, so it can give out amount of maximum light.</a:t>
            </a:r>
            <a:endParaRPr>
              <a:solidFill>
                <a:srgbClr val="000000"/>
              </a:solidFill>
              <a:latin typeface="Nunito"/>
              <a:ea typeface="Nunito"/>
              <a:cs typeface="Nunito"/>
              <a:sym typeface="Nunito"/>
            </a:endParaRPr>
          </a:p>
          <a:p>
            <a:pPr indent="0" lvl="0" marL="0" rtl="0" algn="l">
              <a:lnSpc>
                <a:spcPct val="120000"/>
              </a:lnSpc>
              <a:spcBef>
                <a:spcPts val="0"/>
              </a:spcBef>
              <a:spcAft>
                <a:spcPts val="0"/>
              </a:spcAft>
              <a:buNone/>
            </a:pPr>
            <a:r>
              <a:rPr b="1" lang="en-US">
                <a:solidFill>
                  <a:srgbClr val="000000"/>
                </a:solidFill>
                <a:latin typeface="Nunito"/>
                <a:ea typeface="Nunito"/>
                <a:cs typeface="Nunito"/>
                <a:sym typeface="Nunito"/>
              </a:rPr>
              <a:t>Photodiode Receiver</a:t>
            </a:r>
            <a:endParaRPr>
              <a:solidFill>
                <a:srgbClr val="000000"/>
              </a:solidFill>
              <a:latin typeface="Nunito"/>
              <a:ea typeface="Nunito"/>
              <a:cs typeface="Nunito"/>
              <a:sym typeface="Nunito"/>
            </a:endParaRPr>
          </a:p>
          <a:p>
            <a:pPr indent="-327025" lvl="0" marL="457200" rtl="0" algn="l">
              <a:lnSpc>
                <a:spcPct val="120000"/>
              </a:lnSpc>
              <a:spcBef>
                <a:spcPts val="1000"/>
              </a:spcBef>
              <a:spcAft>
                <a:spcPts val="0"/>
              </a:spcAft>
              <a:buClr>
                <a:srgbClr val="000000"/>
              </a:buClr>
              <a:buSzPts val="1200"/>
              <a:buFont typeface="Arial"/>
              <a:buChar char="•"/>
            </a:pPr>
            <a:r>
              <a:rPr lang="en-US">
                <a:solidFill>
                  <a:srgbClr val="000000"/>
                </a:solidFill>
                <a:latin typeface="Nunito"/>
                <a:ea typeface="Nunito"/>
                <a:cs typeface="Nunito"/>
                <a:sym typeface="Nunito"/>
              </a:rPr>
              <a:t>Photodiode acts as the IR receiver as its conducts when light falls on it. </a:t>
            </a:r>
            <a:endParaRPr>
              <a:solidFill>
                <a:srgbClr val="000000"/>
              </a:solidFill>
              <a:latin typeface="Nunito"/>
              <a:ea typeface="Nunito"/>
              <a:cs typeface="Nunito"/>
              <a:sym typeface="Nunito"/>
            </a:endParaRPr>
          </a:p>
          <a:p>
            <a:pPr indent="-327025" lvl="0" marL="457200" rtl="0" algn="l">
              <a:lnSpc>
                <a:spcPct val="120000"/>
              </a:lnSpc>
              <a:spcBef>
                <a:spcPts val="1000"/>
              </a:spcBef>
              <a:spcAft>
                <a:spcPts val="2100"/>
              </a:spcAft>
              <a:buClr>
                <a:srgbClr val="000000"/>
              </a:buClr>
              <a:buSzPts val="1200"/>
              <a:buFont typeface="Arial"/>
              <a:buChar char="•"/>
            </a:pPr>
            <a:r>
              <a:rPr lang="en-US">
                <a:solidFill>
                  <a:srgbClr val="000000"/>
                </a:solidFill>
                <a:latin typeface="Nunito"/>
                <a:ea typeface="Nunito"/>
                <a:cs typeface="Nunito"/>
                <a:sym typeface="Nunito"/>
              </a:rPr>
              <a:t>Photodiode looks like a LED, with a black colour coating on its outer side, Black colour absorbs the highest amount of light.  </a:t>
            </a:r>
            <a:endParaRPr>
              <a:solidFill>
                <a:srgbClr val="000000"/>
              </a:solidFill>
              <a:latin typeface="Nunito"/>
              <a:ea typeface="Nunito"/>
              <a:cs typeface="Nunito"/>
              <a:sym typeface="Nunito"/>
            </a:endParaRPr>
          </a:p>
        </p:txBody>
      </p:sp>
      <p:sp>
        <p:nvSpPr>
          <p:cNvPr id="426" name="Google Shape;426;g89c4c52ada_4_6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89c4c52ada_4_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89c4c52ada_4_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Difference between passive and active IR sensors?</a:t>
            </a:r>
            <a:endParaRPr/>
          </a:p>
          <a:p>
            <a:pPr indent="0" lvl="0" marL="0" rtl="0" algn="l">
              <a:lnSpc>
                <a:spcPct val="100000"/>
              </a:lnSpc>
              <a:spcBef>
                <a:spcPts val="0"/>
              </a:spcBef>
              <a:spcAft>
                <a:spcPts val="0"/>
              </a:spcAft>
              <a:buSzPts val="1400"/>
              <a:buNone/>
            </a:pPr>
            <a:r>
              <a:rPr lang="en-US">
                <a:solidFill>
                  <a:schemeClr val="dk1"/>
                </a:solidFill>
                <a:latin typeface="Calibri"/>
                <a:ea typeface="Calibri"/>
                <a:cs typeface="Calibri"/>
                <a:sym typeface="Calibri"/>
              </a:rPr>
              <a:t>Passive infrared sensors are basically Infrared detectors. Passive infrared sensors do not use any infrared source and detects energy emitted by obstacles in the field of view.</a:t>
            </a:r>
            <a:endParaRPr/>
          </a:p>
          <a:p>
            <a:pPr indent="0" lvl="0" marL="0" rtl="0" algn="l">
              <a:lnSpc>
                <a:spcPct val="100000"/>
              </a:lnSpc>
              <a:spcBef>
                <a:spcPts val="0"/>
              </a:spcBef>
              <a:spcAft>
                <a:spcPts val="0"/>
              </a:spcAft>
              <a:buSzPts val="1400"/>
              <a:buNone/>
            </a:pPr>
            <a:r>
              <a:rPr lang="en-US">
                <a:solidFill>
                  <a:schemeClr val="dk1"/>
                </a:solidFill>
                <a:latin typeface="Calibri"/>
                <a:ea typeface="Calibri"/>
                <a:cs typeface="Calibri"/>
                <a:sym typeface="Calibri"/>
              </a:rPr>
              <a:t>Active infrared sensors consist of two elements: infrared source and infrared detector. Infrared sources include an LED or infrared laser diode. Infrared detectors include photodiodes or phototransistors. </a:t>
            </a:r>
            <a:endParaRPr>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20000"/>
              </a:lnSpc>
              <a:spcBef>
                <a:spcPts val="0"/>
              </a:spcBef>
              <a:spcAft>
                <a:spcPts val="0"/>
              </a:spcAft>
              <a:buSzPts val="4000"/>
              <a:buNone/>
            </a:pPr>
            <a:r>
              <a:rPr b="1" lang="en-US">
                <a:solidFill>
                  <a:srgbClr val="000000"/>
                </a:solidFill>
                <a:latin typeface="Nunito"/>
                <a:ea typeface="Nunito"/>
                <a:cs typeface="Nunito"/>
                <a:sym typeface="Nunito"/>
              </a:rPr>
              <a:t>IR LED Transmitter</a:t>
            </a:r>
            <a:endParaRPr>
              <a:solidFill>
                <a:srgbClr val="000000"/>
              </a:solidFill>
              <a:latin typeface="Nunito"/>
              <a:ea typeface="Nunito"/>
              <a:cs typeface="Nunito"/>
              <a:sym typeface="Nunito"/>
            </a:endParaRPr>
          </a:p>
          <a:p>
            <a:pPr indent="-228600" lvl="0" marL="342900" rtl="0" algn="l">
              <a:lnSpc>
                <a:spcPct val="120000"/>
              </a:lnSpc>
              <a:spcBef>
                <a:spcPts val="1000"/>
              </a:spcBef>
              <a:spcAft>
                <a:spcPts val="0"/>
              </a:spcAft>
              <a:buClr>
                <a:srgbClr val="000000"/>
              </a:buClr>
              <a:buSzPts val="1200"/>
              <a:buFont typeface="Arial"/>
              <a:buChar char="•"/>
            </a:pPr>
            <a:r>
              <a:rPr lang="en-US">
                <a:solidFill>
                  <a:srgbClr val="000000"/>
                </a:solidFill>
                <a:latin typeface="Nunito"/>
                <a:ea typeface="Nunito"/>
                <a:cs typeface="Nunito"/>
                <a:sym typeface="Nunito"/>
              </a:rPr>
              <a:t>IR LED emits light, in the range of Infrared frequency of wavelength 700 nm – 1 mm.</a:t>
            </a:r>
            <a:endParaRPr>
              <a:solidFill>
                <a:srgbClr val="000000"/>
              </a:solidFill>
              <a:latin typeface="Nunito"/>
              <a:ea typeface="Nunito"/>
              <a:cs typeface="Nunito"/>
              <a:sym typeface="Nunito"/>
            </a:endParaRPr>
          </a:p>
          <a:p>
            <a:pPr indent="-228600" lvl="0" marL="342900" rtl="0" algn="l">
              <a:lnSpc>
                <a:spcPct val="120000"/>
              </a:lnSpc>
              <a:spcBef>
                <a:spcPts val="1000"/>
              </a:spcBef>
              <a:spcAft>
                <a:spcPts val="0"/>
              </a:spcAft>
              <a:buClr>
                <a:srgbClr val="000000"/>
              </a:buClr>
              <a:buSzPts val="1200"/>
              <a:buFont typeface="Arial"/>
              <a:buChar char="•"/>
            </a:pPr>
            <a:r>
              <a:rPr lang="en-US">
                <a:solidFill>
                  <a:srgbClr val="000000"/>
                </a:solidFill>
                <a:latin typeface="Nunito"/>
                <a:ea typeface="Nunito"/>
                <a:cs typeface="Nunito"/>
                <a:sym typeface="Nunito"/>
              </a:rPr>
              <a:t>IR LED white or transparent in colour, so it can give out amount of maximum light.</a:t>
            </a:r>
            <a:endParaRPr>
              <a:solidFill>
                <a:srgbClr val="000000"/>
              </a:solidFill>
              <a:latin typeface="Nunito"/>
              <a:ea typeface="Nunito"/>
              <a:cs typeface="Nunito"/>
              <a:sym typeface="Nunito"/>
            </a:endParaRPr>
          </a:p>
          <a:p>
            <a:pPr indent="0" lvl="0" marL="0" rtl="0" algn="l">
              <a:lnSpc>
                <a:spcPct val="120000"/>
              </a:lnSpc>
              <a:spcBef>
                <a:spcPts val="0"/>
              </a:spcBef>
              <a:spcAft>
                <a:spcPts val="0"/>
              </a:spcAft>
              <a:buNone/>
            </a:pPr>
            <a:r>
              <a:rPr b="1" lang="en-US">
                <a:solidFill>
                  <a:srgbClr val="000000"/>
                </a:solidFill>
                <a:latin typeface="Nunito"/>
                <a:ea typeface="Nunito"/>
                <a:cs typeface="Nunito"/>
                <a:sym typeface="Nunito"/>
              </a:rPr>
              <a:t>Photodiode Receiver</a:t>
            </a:r>
            <a:endParaRPr>
              <a:solidFill>
                <a:srgbClr val="000000"/>
              </a:solidFill>
              <a:latin typeface="Nunito"/>
              <a:ea typeface="Nunito"/>
              <a:cs typeface="Nunito"/>
              <a:sym typeface="Nunito"/>
            </a:endParaRPr>
          </a:p>
          <a:p>
            <a:pPr indent="-327025" lvl="0" marL="457200" rtl="0" algn="l">
              <a:lnSpc>
                <a:spcPct val="120000"/>
              </a:lnSpc>
              <a:spcBef>
                <a:spcPts val="1000"/>
              </a:spcBef>
              <a:spcAft>
                <a:spcPts val="0"/>
              </a:spcAft>
              <a:buClr>
                <a:srgbClr val="000000"/>
              </a:buClr>
              <a:buSzPts val="1200"/>
              <a:buFont typeface="Arial"/>
              <a:buChar char="•"/>
            </a:pPr>
            <a:r>
              <a:rPr lang="en-US">
                <a:solidFill>
                  <a:srgbClr val="000000"/>
                </a:solidFill>
                <a:latin typeface="Nunito"/>
                <a:ea typeface="Nunito"/>
                <a:cs typeface="Nunito"/>
                <a:sym typeface="Nunito"/>
              </a:rPr>
              <a:t>Photodiode acts as the IR receiver as its conducts when light falls on it. </a:t>
            </a:r>
            <a:endParaRPr>
              <a:solidFill>
                <a:srgbClr val="000000"/>
              </a:solidFill>
              <a:latin typeface="Nunito"/>
              <a:ea typeface="Nunito"/>
              <a:cs typeface="Nunito"/>
              <a:sym typeface="Nunito"/>
            </a:endParaRPr>
          </a:p>
          <a:p>
            <a:pPr indent="-327025" lvl="0" marL="457200" rtl="0" algn="l">
              <a:lnSpc>
                <a:spcPct val="120000"/>
              </a:lnSpc>
              <a:spcBef>
                <a:spcPts val="1000"/>
              </a:spcBef>
              <a:spcAft>
                <a:spcPts val="0"/>
              </a:spcAft>
              <a:buClr>
                <a:srgbClr val="000000"/>
              </a:buClr>
              <a:buSzPts val="1200"/>
              <a:buFont typeface="Arial"/>
              <a:buChar char="•"/>
            </a:pPr>
            <a:r>
              <a:rPr lang="en-US">
                <a:solidFill>
                  <a:srgbClr val="000000"/>
                </a:solidFill>
                <a:latin typeface="Nunito"/>
                <a:ea typeface="Nunito"/>
                <a:cs typeface="Nunito"/>
                <a:sym typeface="Nunito"/>
              </a:rPr>
              <a:t>Photodiode looks like a LED, with a black colour coating on its outer side, Black colour absorbs the highest amount of light.  </a:t>
            </a:r>
            <a:endParaRPr>
              <a:solidFill>
                <a:srgbClr val="000000"/>
              </a:solidFill>
              <a:latin typeface="Nunito"/>
              <a:ea typeface="Nunito"/>
              <a:cs typeface="Nunito"/>
              <a:sym typeface="Nunito"/>
            </a:endParaRPr>
          </a:p>
          <a:p>
            <a:pPr indent="-377825" lvl="0" marL="457200" rtl="0" algn="l">
              <a:lnSpc>
                <a:spcPct val="120000"/>
              </a:lnSpc>
              <a:spcBef>
                <a:spcPts val="2100"/>
              </a:spcBef>
              <a:spcAft>
                <a:spcPts val="0"/>
              </a:spcAft>
              <a:buClr>
                <a:srgbClr val="000000"/>
              </a:buClr>
              <a:buSzPts val="2000"/>
              <a:buFont typeface="Nunito"/>
              <a:buChar char="•"/>
            </a:pPr>
            <a:r>
              <a:rPr lang="en-US" sz="1450">
                <a:solidFill>
                  <a:srgbClr val="222222"/>
                </a:solidFill>
                <a:highlight>
                  <a:srgbClr val="FFFFFF"/>
                </a:highlight>
                <a:latin typeface="Georgia"/>
                <a:ea typeface="Georgia"/>
                <a:cs typeface="Georgia"/>
                <a:sym typeface="Georgia"/>
              </a:rPr>
              <a:t>The simplest magnetic sensor consists of a wire coiled around a permanent magnet. A ferrous object approaching the sensor changes magnetic flux through the coil, generating a voltage at the coil terminals.</a:t>
            </a:r>
            <a:endParaRPr sz="1450">
              <a:solidFill>
                <a:srgbClr val="222222"/>
              </a:solidFill>
              <a:highlight>
                <a:srgbClr val="FFFFFF"/>
              </a:highlight>
              <a:latin typeface="Georgia"/>
              <a:ea typeface="Georgia"/>
              <a:cs typeface="Georgia"/>
              <a:sym typeface="Georgia"/>
            </a:endParaRPr>
          </a:p>
          <a:p>
            <a:pPr indent="-342900" lvl="0" marL="457200" rtl="0" algn="l">
              <a:lnSpc>
                <a:spcPct val="120000"/>
              </a:lnSpc>
              <a:spcBef>
                <a:spcPts val="2100"/>
              </a:spcBef>
              <a:spcAft>
                <a:spcPts val="2100"/>
              </a:spcAft>
              <a:buClr>
                <a:srgbClr val="222222"/>
              </a:buClr>
              <a:buSzPts val="1450"/>
              <a:buFont typeface="Georgia"/>
              <a:buChar char="•"/>
            </a:pPr>
            <a:r>
              <a:t/>
            </a:r>
            <a:endParaRPr sz="1450">
              <a:solidFill>
                <a:srgbClr val="222222"/>
              </a:solidFill>
              <a:highlight>
                <a:srgbClr val="FFFFFF"/>
              </a:highlight>
              <a:latin typeface="Georgia"/>
              <a:ea typeface="Georgia"/>
              <a:cs typeface="Georgia"/>
              <a:sym typeface="Georgia"/>
            </a:endParaRPr>
          </a:p>
        </p:txBody>
      </p:sp>
      <p:sp>
        <p:nvSpPr>
          <p:cNvPr id="436" name="Google Shape;436;g89c4c52ada_4_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13"/>
          <p:cNvSpPr txBox="1"/>
          <p:nvPr>
            <p:ph type="title"/>
          </p:nvPr>
        </p:nvSpPr>
        <p:spPr>
          <a:xfrm>
            <a:off x="1141413" y="609600"/>
            <a:ext cx="5934600" cy="1639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Twentieth Century"/>
              <a:buNone/>
              <a:defRPr sz="3200"/>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56" name="Google Shape;56;p13"/>
          <p:cNvSpPr/>
          <p:nvPr>
            <p:ph idx="2" type="pic"/>
          </p:nvPr>
        </p:nvSpPr>
        <p:spPr>
          <a:xfrm>
            <a:off x="7380721" y="609601"/>
            <a:ext cx="3666600" cy="5181600"/>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3500"/>
              <a:buFont typeface="Arial"/>
              <a:buNone/>
              <a:defRPr b="0" i="0" sz="28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3000"/>
              <a:buFont typeface="Arial"/>
              <a:buNone/>
              <a:defRPr b="0" i="0" sz="24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9pPr>
          </a:lstStyle>
          <a:p/>
        </p:txBody>
      </p:sp>
      <p:sp>
        <p:nvSpPr>
          <p:cNvPr id="57" name="Google Shape;57;p13"/>
          <p:cNvSpPr txBox="1"/>
          <p:nvPr>
            <p:ph idx="1" type="body"/>
          </p:nvPr>
        </p:nvSpPr>
        <p:spPr>
          <a:xfrm>
            <a:off x="1141410" y="2249486"/>
            <a:ext cx="5934600" cy="35418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1000"/>
              </a:spcBef>
              <a:spcAft>
                <a:spcPts val="0"/>
              </a:spcAft>
              <a:buClr>
                <a:schemeClr val="lt1"/>
              </a:buClr>
              <a:buSzPts val="2000"/>
              <a:buNone/>
              <a:defRPr sz="1600"/>
            </a:lvl1pPr>
            <a:lvl2pPr indent="-228600" lvl="1" marL="914400" rtl="0" algn="l">
              <a:lnSpc>
                <a:spcPct val="120000"/>
              </a:lnSpc>
              <a:spcBef>
                <a:spcPts val="2100"/>
              </a:spcBef>
              <a:spcAft>
                <a:spcPts val="0"/>
              </a:spcAft>
              <a:buClr>
                <a:schemeClr val="lt1"/>
              </a:buClr>
              <a:buSzPts val="1750"/>
              <a:buNone/>
              <a:defRPr sz="1400"/>
            </a:lvl2pPr>
            <a:lvl3pPr indent="-228600" lvl="2" marL="1371600" rtl="0" algn="l">
              <a:lnSpc>
                <a:spcPct val="120000"/>
              </a:lnSpc>
              <a:spcBef>
                <a:spcPts val="2100"/>
              </a:spcBef>
              <a:spcAft>
                <a:spcPts val="0"/>
              </a:spcAft>
              <a:buClr>
                <a:schemeClr val="lt1"/>
              </a:buClr>
              <a:buSzPts val="1500"/>
              <a:buNone/>
              <a:defRPr sz="1200"/>
            </a:lvl3pPr>
            <a:lvl4pPr indent="-228600" lvl="3" marL="1828800" rtl="0" algn="l">
              <a:lnSpc>
                <a:spcPct val="120000"/>
              </a:lnSpc>
              <a:spcBef>
                <a:spcPts val="2100"/>
              </a:spcBef>
              <a:spcAft>
                <a:spcPts val="0"/>
              </a:spcAft>
              <a:buClr>
                <a:schemeClr val="lt1"/>
              </a:buClr>
              <a:buSzPts val="1250"/>
              <a:buNone/>
              <a:defRPr sz="1000"/>
            </a:lvl4pPr>
            <a:lvl5pPr indent="-228600" lvl="4" marL="2286000" rtl="0" algn="l">
              <a:lnSpc>
                <a:spcPct val="120000"/>
              </a:lnSpc>
              <a:spcBef>
                <a:spcPts val="2100"/>
              </a:spcBef>
              <a:spcAft>
                <a:spcPts val="0"/>
              </a:spcAft>
              <a:buClr>
                <a:schemeClr val="lt1"/>
              </a:buClr>
              <a:buSzPts val="1250"/>
              <a:buNone/>
              <a:defRPr sz="1000"/>
            </a:lvl5pPr>
            <a:lvl6pPr indent="-228600" lvl="5" marL="2743200" rtl="0" algn="l">
              <a:lnSpc>
                <a:spcPct val="120000"/>
              </a:lnSpc>
              <a:spcBef>
                <a:spcPts val="2100"/>
              </a:spcBef>
              <a:spcAft>
                <a:spcPts val="0"/>
              </a:spcAft>
              <a:buClr>
                <a:schemeClr val="lt1"/>
              </a:buClr>
              <a:buSzPts val="1250"/>
              <a:buNone/>
              <a:defRPr sz="1000"/>
            </a:lvl6pPr>
            <a:lvl7pPr indent="-228600" lvl="6" marL="3200400" rtl="0" algn="l">
              <a:lnSpc>
                <a:spcPct val="120000"/>
              </a:lnSpc>
              <a:spcBef>
                <a:spcPts val="2100"/>
              </a:spcBef>
              <a:spcAft>
                <a:spcPts val="0"/>
              </a:spcAft>
              <a:buClr>
                <a:schemeClr val="lt1"/>
              </a:buClr>
              <a:buSzPts val="1250"/>
              <a:buNone/>
              <a:defRPr sz="1000"/>
            </a:lvl7pPr>
            <a:lvl8pPr indent="-228600" lvl="7" marL="3657600" rtl="0" algn="l">
              <a:lnSpc>
                <a:spcPct val="120000"/>
              </a:lnSpc>
              <a:spcBef>
                <a:spcPts val="2100"/>
              </a:spcBef>
              <a:spcAft>
                <a:spcPts val="0"/>
              </a:spcAft>
              <a:buClr>
                <a:schemeClr val="lt1"/>
              </a:buClr>
              <a:buSzPts val="1250"/>
              <a:buNone/>
              <a:defRPr sz="1000"/>
            </a:lvl8pPr>
            <a:lvl9pPr indent="-228600" lvl="8" marL="4114800" rtl="0" algn="l">
              <a:lnSpc>
                <a:spcPct val="120000"/>
              </a:lnSpc>
              <a:spcBef>
                <a:spcPts val="2100"/>
              </a:spcBef>
              <a:spcAft>
                <a:spcPts val="2100"/>
              </a:spcAft>
              <a:buClr>
                <a:schemeClr val="lt1"/>
              </a:buClr>
              <a:buSzPts val="1250"/>
              <a:buNone/>
              <a:defRPr sz="1000"/>
            </a:lvl9pPr>
          </a:lstStyle>
          <a:p/>
        </p:txBody>
      </p:sp>
      <p:sp>
        <p:nvSpPr>
          <p:cNvPr id="58" name="Google Shape;58;p13"/>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p13"/>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13"/>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61" name="Shape 61"/>
        <p:cNvGrpSpPr/>
        <p:nvPr/>
      </p:nvGrpSpPr>
      <p:grpSpPr>
        <a:xfrm>
          <a:off x="0" y="0"/>
          <a:ext cx="0" cy="0"/>
          <a:chOff x="0" y="0"/>
          <a:chExt cx="0" cy="0"/>
        </a:xfrm>
      </p:grpSpPr>
      <p:sp>
        <p:nvSpPr>
          <p:cNvPr id="62" name="Google Shape;62;p14"/>
          <p:cNvSpPr txBox="1"/>
          <p:nvPr>
            <p:ph type="title"/>
          </p:nvPr>
        </p:nvSpPr>
        <p:spPr>
          <a:xfrm>
            <a:off x="1141410" y="4304664"/>
            <a:ext cx="9912300" cy="819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Twentieth Century"/>
              <a:buNone/>
              <a:defRPr sz="3200"/>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63" name="Google Shape;63;p14"/>
          <p:cNvSpPr/>
          <p:nvPr>
            <p:ph idx="2" type="pic"/>
          </p:nvPr>
        </p:nvSpPr>
        <p:spPr>
          <a:xfrm>
            <a:off x="1141411" y="606426"/>
            <a:ext cx="9912300" cy="3299700"/>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64" name="Google Shape;64;p14"/>
          <p:cNvSpPr txBox="1"/>
          <p:nvPr>
            <p:ph idx="1" type="body"/>
          </p:nvPr>
        </p:nvSpPr>
        <p:spPr>
          <a:xfrm>
            <a:off x="1141364" y="5124020"/>
            <a:ext cx="9910800" cy="6825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1000"/>
              </a:spcBef>
              <a:spcAft>
                <a:spcPts val="0"/>
              </a:spcAft>
              <a:buClr>
                <a:schemeClr val="lt1"/>
              </a:buClr>
              <a:buSzPts val="2000"/>
              <a:buNone/>
              <a:defRPr sz="1600"/>
            </a:lvl1pPr>
            <a:lvl2pPr indent="-228600" lvl="1" marL="914400" rtl="0" algn="l">
              <a:lnSpc>
                <a:spcPct val="120000"/>
              </a:lnSpc>
              <a:spcBef>
                <a:spcPts val="2100"/>
              </a:spcBef>
              <a:spcAft>
                <a:spcPts val="0"/>
              </a:spcAft>
              <a:buClr>
                <a:schemeClr val="lt1"/>
              </a:buClr>
              <a:buSzPts val="1750"/>
              <a:buNone/>
              <a:defRPr sz="1400"/>
            </a:lvl2pPr>
            <a:lvl3pPr indent="-228600" lvl="2" marL="1371600" rtl="0" algn="l">
              <a:lnSpc>
                <a:spcPct val="120000"/>
              </a:lnSpc>
              <a:spcBef>
                <a:spcPts val="2100"/>
              </a:spcBef>
              <a:spcAft>
                <a:spcPts val="0"/>
              </a:spcAft>
              <a:buClr>
                <a:schemeClr val="lt1"/>
              </a:buClr>
              <a:buSzPts val="1500"/>
              <a:buNone/>
              <a:defRPr sz="1200"/>
            </a:lvl3pPr>
            <a:lvl4pPr indent="-228600" lvl="3" marL="1828800" rtl="0" algn="l">
              <a:lnSpc>
                <a:spcPct val="120000"/>
              </a:lnSpc>
              <a:spcBef>
                <a:spcPts val="2100"/>
              </a:spcBef>
              <a:spcAft>
                <a:spcPts val="0"/>
              </a:spcAft>
              <a:buClr>
                <a:schemeClr val="lt1"/>
              </a:buClr>
              <a:buSzPts val="1250"/>
              <a:buNone/>
              <a:defRPr sz="1000"/>
            </a:lvl4pPr>
            <a:lvl5pPr indent="-228600" lvl="4" marL="2286000" rtl="0" algn="l">
              <a:lnSpc>
                <a:spcPct val="120000"/>
              </a:lnSpc>
              <a:spcBef>
                <a:spcPts val="2100"/>
              </a:spcBef>
              <a:spcAft>
                <a:spcPts val="0"/>
              </a:spcAft>
              <a:buClr>
                <a:schemeClr val="lt1"/>
              </a:buClr>
              <a:buSzPts val="1250"/>
              <a:buNone/>
              <a:defRPr sz="1000"/>
            </a:lvl5pPr>
            <a:lvl6pPr indent="-228600" lvl="5" marL="2743200" rtl="0" algn="l">
              <a:lnSpc>
                <a:spcPct val="120000"/>
              </a:lnSpc>
              <a:spcBef>
                <a:spcPts val="2100"/>
              </a:spcBef>
              <a:spcAft>
                <a:spcPts val="0"/>
              </a:spcAft>
              <a:buClr>
                <a:schemeClr val="lt1"/>
              </a:buClr>
              <a:buSzPts val="1250"/>
              <a:buNone/>
              <a:defRPr sz="1000"/>
            </a:lvl6pPr>
            <a:lvl7pPr indent="-228600" lvl="6" marL="3200400" rtl="0" algn="l">
              <a:lnSpc>
                <a:spcPct val="120000"/>
              </a:lnSpc>
              <a:spcBef>
                <a:spcPts val="2100"/>
              </a:spcBef>
              <a:spcAft>
                <a:spcPts val="0"/>
              </a:spcAft>
              <a:buClr>
                <a:schemeClr val="lt1"/>
              </a:buClr>
              <a:buSzPts val="1250"/>
              <a:buNone/>
              <a:defRPr sz="1000"/>
            </a:lvl7pPr>
            <a:lvl8pPr indent="-228600" lvl="7" marL="3657600" rtl="0" algn="l">
              <a:lnSpc>
                <a:spcPct val="120000"/>
              </a:lnSpc>
              <a:spcBef>
                <a:spcPts val="2100"/>
              </a:spcBef>
              <a:spcAft>
                <a:spcPts val="0"/>
              </a:spcAft>
              <a:buClr>
                <a:schemeClr val="lt1"/>
              </a:buClr>
              <a:buSzPts val="1250"/>
              <a:buNone/>
              <a:defRPr sz="1000"/>
            </a:lvl8pPr>
            <a:lvl9pPr indent="-228600" lvl="8" marL="4114800" rtl="0" algn="l">
              <a:lnSpc>
                <a:spcPct val="120000"/>
              </a:lnSpc>
              <a:spcBef>
                <a:spcPts val="2100"/>
              </a:spcBef>
              <a:spcAft>
                <a:spcPts val="2100"/>
              </a:spcAft>
              <a:buClr>
                <a:schemeClr val="lt1"/>
              </a:buClr>
              <a:buSzPts val="1250"/>
              <a:buNone/>
              <a:defRPr sz="1000"/>
            </a:lvl9pPr>
          </a:lstStyle>
          <a:p/>
        </p:txBody>
      </p:sp>
      <p:sp>
        <p:nvSpPr>
          <p:cNvPr id="65" name="Google Shape;65;p14"/>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4"/>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14"/>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15"/>
          <p:cNvSpPr txBox="1"/>
          <p:nvPr>
            <p:ph type="title"/>
          </p:nvPr>
        </p:nvSpPr>
        <p:spPr>
          <a:xfrm>
            <a:off x="1146705" y="609601"/>
            <a:ext cx="3855900" cy="1639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Twentieth Century"/>
              <a:buNone/>
              <a:defRPr sz="3200"/>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70" name="Google Shape;70;p15"/>
          <p:cNvSpPr txBox="1"/>
          <p:nvPr>
            <p:ph idx="1" type="body"/>
          </p:nvPr>
        </p:nvSpPr>
        <p:spPr>
          <a:xfrm>
            <a:off x="5156200" y="592666"/>
            <a:ext cx="5891100" cy="5198400"/>
          </a:xfrm>
          <a:prstGeom prst="rect">
            <a:avLst/>
          </a:prstGeom>
          <a:noFill/>
          <a:ln>
            <a:noFill/>
          </a:ln>
        </p:spPr>
        <p:txBody>
          <a:bodyPr anchorCtr="0" anchor="ctr" bIns="45700" lIns="91425" spcFirstLastPara="1" rIns="91425" wrap="square" tIns="45700">
            <a:noAutofit/>
          </a:bodyPr>
          <a:lstStyle>
            <a:lvl1pPr indent="-371475" lvl="0" marL="457200" rtl="0" algn="l">
              <a:lnSpc>
                <a:spcPct val="120000"/>
              </a:lnSpc>
              <a:spcBef>
                <a:spcPts val="1000"/>
              </a:spcBef>
              <a:spcAft>
                <a:spcPts val="0"/>
              </a:spcAft>
              <a:buClr>
                <a:schemeClr val="lt1"/>
              </a:buClr>
              <a:buSzPts val="2250"/>
              <a:buChar char="●"/>
              <a:defRPr/>
            </a:lvl1pPr>
            <a:lvl2pPr indent="-371475" lvl="1" marL="914400" rtl="0" algn="l">
              <a:lnSpc>
                <a:spcPct val="120000"/>
              </a:lnSpc>
              <a:spcBef>
                <a:spcPts val="2100"/>
              </a:spcBef>
              <a:spcAft>
                <a:spcPts val="0"/>
              </a:spcAft>
              <a:buClr>
                <a:schemeClr val="lt1"/>
              </a:buClr>
              <a:buSzPts val="2250"/>
              <a:buChar char="○"/>
              <a:defRPr/>
            </a:lvl2pPr>
            <a:lvl3pPr indent="-371475" lvl="2" marL="1371600" rtl="0" algn="l">
              <a:lnSpc>
                <a:spcPct val="120000"/>
              </a:lnSpc>
              <a:spcBef>
                <a:spcPts val="2100"/>
              </a:spcBef>
              <a:spcAft>
                <a:spcPts val="0"/>
              </a:spcAft>
              <a:buClr>
                <a:schemeClr val="lt1"/>
              </a:buClr>
              <a:buSzPts val="2250"/>
              <a:buChar char="■"/>
              <a:defRPr/>
            </a:lvl3pPr>
            <a:lvl4pPr indent="-371475" lvl="3" marL="1828800" rtl="0" algn="l">
              <a:lnSpc>
                <a:spcPct val="120000"/>
              </a:lnSpc>
              <a:spcBef>
                <a:spcPts val="2100"/>
              </a:spcBef>
              <a:spcAft>
                <a:spcPts val="0"/>
              </a:spcAft>
              <a:buClr>
                <a:schemeClr val="lt1"/>
              </a:buClr>
              <a:buSzPts val="2250"/>
              <a:buChar char="●"/>
              <a:defRPr/>
            </a:lvl4pPr>
            <a:lvl5pPr indent="-371475" lvl="4" marL="2286000" rtl="0" algn="l">
              <a:lnSpc>
                <a:spcPct val="120000"/>
              </a:lnSpc>
              <a:spcBef>
                <a:spcPts val="2100"/>
              </a:spcBef>
              <a:spcAft>
                <a:spcPts val="0"/>
              </a:spcAft>
              <a:buClr>
                <a:schemeClr val="lt1"/>
              </a:buClr>
              <a:buSzPts val="2250"/>
              <a:buChar char="○"/>
              <a:defRPr/>
            </a:lvl5pPr>
            <a:lvl6pPr indent="-371475" lvl="5" marL="2743200" rtl="0" algn="l">
              <a:lnSpc>
                <a:spcPct val="120000"/>
              </a:lnSpc>
              <a:spcBef>
                <a:spcPts val="2100"/>
              </a:spcBef>
              <a:spcAft>
                <a:spcPts val="0"/>
              </a:spcAft>
              <a:buClr>
                <a:schemeClr val="lt1"/>
              </a:buClr>
              <a:buSzPts val="2250"/>
              <a:buChar char="■"/>
              <a:defRPr/>
            </a:lvl6pPr>
            <a:lvl7pPr indent="-371475" lvl="6" marL="3200400" rtl="0" algn="l">
              <a:lnSpc>
                <a:spcPct val="120000"/>
              </a:lnSpc>
              <a:spcBef>
                <a:spcPts val="2100"/>
              </a:spcBef>
              <a:spcAft>
                <a:spcPts val="0"/>
              </a:spcAft>
              <a:buClr>
                <a:schemeClr val="lt1"/>
              </a:buClr>
              <a:buSzPts val="2250"/>
              <a:buChar char="●"/>
              <a:defRPr/>
            </a:lvl7pPr>
            <a:lvl8pPr indent="-371475" lvl="7" marL="3657600" rtl="0" algn="l">
              <a:lnSpc>
                <a:spcPct val="120000"/>
              </a:lnSpc>
              <a:spcBef>
                <a:spcPts val="2100"/>
              </a:spcBef>
              <a:spcAft>
                <a:spcPts val="0"/>
              </a:spcAft>
              <a:buClr>
                <a:schemeClr val="lt1"/>
              </a:buClr>
              <a:buSzPts val="2250"/>
              <a:buChar char="○"/>
              <a:defRPr/>
            </a:lvl8pPr>
            <a:lvl9pPr indent="-371475" lvl="8" marL="4114800" rtl="0" algn="l">
              <a:lnSpc>
                <a:spcPct val="120000"/>
              </a:lnSpc>
              <a:spcBef>
                <a:spcPts val="2100"/>
              </a:spcBef>
              <a:spcAft>
                <a:spcPts val="2100"/>
              </a:spcAft>
              <a:buClr>
                <a:schemeClr val="lt1"/>
              </a:buClr>
              <a:buSzPts val="2250"/>
              <a:buChar char="■"/>
              <a:defRPr/>
            </a:lvl9pPr>
          </a:lstStyle>
          <a:p/>
        </p:txBody>
      </p:sp>
      <p:sp>
        <p:nvSpPr>
          <p:cNvPr id="71" name="Google Shape;71;p15"/>
          <p:cNvSpPr txBox="1"/>
          <p:nvPr>
            <p:ph idx="2" type="body"/>
          </p:nvPr>
        </p:nvSpPr>
        <p:spPr>
          <a:xfrm>
            <a:off x="1146705" y="2249486"/>
            <a:ext cx="3855900" cy="35418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1000"/>
              </a:spcBef>
              <a:spcAft>
                <a:spcPts val="0"/>
              </a:spcAft>
              <a:buClr>
                <a:schemeClr val="lt1"/>
              </a:buClr>
              <a:buSzPts val="2000"/>
              <a:buNone/>
              <a:defRPr sz="1600"/>
            </a:lvl1pPr>
            <a:lvl2pPr indent="-228600" lvl="1" marL="914400" rtl="0" algn="l">
              <a:lnSpc>
                <a:spcPct val="120000"/>
              </a:lnSpc>
              <a:spcBef>
                <a:spcPts val="2100"/>
              </a:spcBef>
              <a:spcAft>
                <a:spcPts val="0"/>
              </a:spcAft>
              <a:buClr>
                <a:schemeClr val="lt1"/>
              </a:buClr>
              <a:buSzPts val="1750"/>
              <a:buNone/>
              <a:defRPr sz="1400"/>
            </a:lvl2pPr>
            <a:lvl3pPr indent="-228600" lvl="2" marL="1371600" rtl="0" algn="l">
              <a:lnSpc>
                <a:spcPct val="120000"/>
              </a:lnSpc>
              <a:spcBef>
                <a:spcPts val="2100"/>
              </a:spcBef>
              <a:spcAft>
                <a:spcPts val="0"/>
              </a:spcAft>
              <a:buClr>
                <a:schemeClr val="lt1"/>
              </a:buClr>
              <a:buSzPts val="1500"/>
              <a:buNone/>
              <a:defRPr sz="1200"/>
            </a:lvl3pPr>
            <a:lvl4pPr indent="-228600" lvl="3" marL="1828800" rtl="0" algn="l">
              <a:lnSpc>
                <a:spcPct val="120000"/>
              </a:lnSpc>
              <a:spcBef>
                <a:spcPts val="2100"/>
              </a:spcBef>
              <a:spcAft>
                <a:spcPts val="0"/>
              </a:spcAft>
              <a:buClr>
                <a:schemeClr val="lt1"/>
              </a:buClr>
              <a:buSzPts val="1250"/>
              <a:buNone/>
              <a:defRPr sz="1000"/>
            </a:lvl4pPr>
            <a:lvl5pPr indent="-228600" lvl="4" marL="2286000" rtl="0" algn="l">
              <a:lnSpc>
                <a:spcPct val="120000"/>
              </a:lnSpc>
              <a:spcBef>
                <a:spcPts val="2100"/>
              </a:spcBef>
              <a:spcAft>
                <a:spcPts val="0"/>
              </a:spcAft>
              <a:buClr>
                <a:schemeClr val="lt1"/>
              </a:buClr>
              <a:buSzPts val="1250"/>
              <a:buNone/>
              <a:defRPr sz="1000"/>
            </a:lvl5pPr>
            <a:lvl6pPr indent="-228600" lvl="5" marL="2743200" rtl="0" algn="l">
              <a:lnSpc>
                <a:spcPct val="120000"/>
              </a:lnSpc>
              <a:spcBef>
                <a:spcPts val="2100"/>
              </a:spcBef>
              <a:spcAft>
                <a:spcPts val="0"/>
              </a:spcAft>
              <a:buClr>
                <a:schemeClr val="lt1"/>
              </a:buClr>
              <a:buSzPts val="1250"/>
              <a:buNone/>
              <a:defRPr sz="1000"/>
            </a:lvl6pPr>
            <a:lvl7pPr indent="-228600" lvl="6" marL="3200400" rtl="0" algn="l">
              <a:lnSpc>
                <a:spcPct val="120000"/>
              </a:lnSpc>
              <a:spcBef>
                <a:spcPts val="2100"/>
              </a:spcBef>
              <a:spcAft>
                <a:spcPts val="0"/>
              </a:spcAft>
              <a:buClr>
                <a:schemeClr val="lt1"/>
              </a:buClr>
              <a:buSzPts val="1250"/>
              <a:buNone/>
              <a:defRPr sz="1000"/>
            </a:lvl7pPr>
            <a:lvl8pPr indent="-228600" lvl="7" marL="3657600" rtl="0" algn="l">
              <a:lnSpc>
                <a:spcPct val="120000"/>
              </a:lnSpc>
              <a:spcBef>
                <a:spcPts val="2100"/>
              </a:spcBef>
              <a:spcAft>
                <a:spcPts val="0"/>
              </a:spcAft>
              <a:buClr>
                <a:schemeClr val="lt1"/>
              </a:buClr>
              <a:buSzPts val="1250"/>
              <a:buNone/>
              <a:defRPr sz="1000"/>
            </a:lvl8pPr>
            <a:lvl9pPr indent="-228600" lvl="8" marL="4114800" rtl="0" algn="l">
              <a:lnSpc>
                <a:spcPct val="120000"/>
              </a:lnSpc>
              <a:spcBef>
                <a:spcPts val="2100"/>
              </a:spcBef>
              <a:spcAft>
                <a:spcPts val="2100"/>
              </a:spcAft>
              <a:buClr>
                <a:schemeClr val="lt1"/>
              </a:buClr>
              <a:buSzPts val="1250"/>
              <a:buNone/>
              <a:defRPr sz="1000"/>
            </a:lvl9pPr>
          </a:lstStyle>
          <a:p/>
        </p:txBody>
      </p:sp>
      <p:sp>
        <p:nvSpPr>
          <p:cNvPr id="72" name="Google Shape;72;p15"/>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15"/>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15"/>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 name="Shape 79"/>
        <p:cNvGrpSpPr/>
        <p:nvPr/>
      </p:nvGrpSpPr>
      <p:grpSpPr>
        <a:xfrm>
          <a:off x="0" y="0"/>
          <a:ext cx="0" cy="0"/>
          <a:chOff x="0" y="0"/>
          <a:chExt cx="0" cy="0"/>
        </a:xfrm>
      </p:grpSpPr>
      <p:grpSp>
        <p:nvGrpSpPr>
          <p:cNvPr id="80" name="Google Shape;80;p17"/>
          <p:cNvGrpSpPr/>
          <p:nvPr/>
        </p:nvGrpSpPr>
        <p:grpSpPr>
          <a:xfrm>
            <a:off x="9790426" y="4546120"/>
            <a:ext cx="2255173" cy="2310006"/>
            <a:chOff x="7343003" y="3409675"/>
            <a:chExt cx="1691422" cy="1732548"/>
          </a:xfrm>
        </p:grpSpPr>
        <p:grpSp>
          <p:nvGrpSpPr>
            <p:cNvPr id="81" name="Google Shape;81;p17"/>
            <p:cNvGrpSpPr/>
            <p:nvPr/>
          </p:nvGrpSpPr>
          <p:grpSpPr>
            <a:xfrm>
              <a:off x="7343003" y="4453711"/>
              <a:ext cx="316800" cy="688512"/>
              <a:chOff x="7343003" y="4453711"/>
              <a:chExt cx="316800" cy="688512"/>
            </a:xfrm>
          </p:grpSpPr>
          <p:sp>
            <p:nvSpPr>
              <p:cNvPr id="82" name="Google Shape;82;p17"/>
              <p:cNvSpPr/>
              <p:nvPr/>
            </p:nvSpPr>
            <p:spPr>
              <a:xfrm>
                <a:off x="7343003" y="4453711"/>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7"/>
              <p:cNvSpPr/>
              <p:nvPr/>
            </p:nvSpPr>
            <p:spPr>
              <a:xfrm>
                <a:off x="7343003" y="4801723"/>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 name="Google Shape;84;p17"/>
            <p:cNvGrpSpPr/>
            <p:nvPr/>
          </p:nvGrpSpPr>
          <p:grpSpPr>
            <a:xfrm>
              <a:off x="7801210" y="4105700"/>
              <a:ext cx="316800" cy="1036523"/>
              <a:chOff x="7801210" y="4105700"/>
              <a:chExt cx="316800" cy="1036523"/>
            </a:xfrm>
          </p:grpSpPr>
          <p:sp>
            <p:nvSpPr>
              <p:cNvPr id="85" name="Google Shape;85;p17"/>
              <p:cNvSpPr/>
              <p:nvPr/>
            </p:nvSpPr>
            <p:spPr>
              <a:xfrm>
                <a:off x="7801210" y="4453711"/>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7"/>
              <p:cNvSpPr/>
              <p:nvPr/>
            </p:nvSpPr>
            <p:spPr>
              <a:xfrm>
                <a:off x="7801210" y="410570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7"/>
              <p:cNvSpPr/>
              <p:nvPr/>
            </p:nvSpPr>
            <p:spPr>
              <a:xfrm>
                <a:off x="7801210" y="4801723"/>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17"/>
            <p:cNvGrpSpPr/>
            <p:nvPr/>
          </p:nvGrpSpPr>
          <p:grpSpPr>
            <a:xfrm>
              <a:off x="8259418" y="3757688"/>
              <a:ext cx="316800" cy="1384535"/>
              <a:chOff x="8259418" y="3757688"/>
              <a:chExt cx="316800" cy="1384535"/>
            </a:xfrm>
          </p:grpSpPr>
          <p:sp>
            <p:nvSpPr>
              <p:cNvPr id="89" name="Google Shape;89;p17"/>
              <p:cNvSpPr/>
              <p:nvPr/>
            </p:nvSpPr>
            <p:spPr>
              <a:xfrm>
                <a:off x="8259418" y="4453711"/>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7"/>
              <p:cNvSpPr/>
              <p:nvPr/>
            </p:nvSpPr>
            <p:spPr>
              <a:xfrm>
                <a:off x="8259418" y="3757688"/>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7"/>
              <p:cNvSpPr/>
              <p:nvPr/>
            </p:nvSpPr>
            <p:spPr>
              <a:xfrm>
                <a:off x="8259418" y="410570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7"/>
              <p:cNvSpPr/>
              <p:nvPr/>
            </p:nvSpPr>
            <p:spPr>
              <a:xfrm>
                <a:off x="8259418" y="4801723"/>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 name="Google Shape;93;p17"/>
            <p:cNvGrpSpPr/>
            <p:nvPr/>
          </p:nvGrpSpPr>
          <p:grpSpPr>
            <a:xfrm>
              <a:off x="8717625" y="3409675"/>
              <a:ext cx="316800" cy="1732548"/>
              <a:chOff x="8717625" y="3409675"/>
              <a:chExt cx="316800" cy="1732548"/>
            </a:xfrm>
          </p:grpSpPr>
          <p:sp>
            <p:nvSpPr>
              <p:cNvPr id="94" name="Google Shape;94;p17"/>
              <p:cNvSpPr/>
              <p:nvPr/>
            </p:nvSpPr>
            <p:spPr>
              <a:xfrm>
                <a:off x="8717625" y="4453711"/>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7"/>
              <p:cNvSpPr/>
              <p:nvPr/>
            </p:nvSpPr>
            <p:spPr>
              <a:xfrm>
                <a:off x="8717625" y="3757688"/>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7"/>
              <p:cNvSpPr/>
              <p:nvPr/>
            </p:nvSpPr>
            <p:spPr>
              <a:xfrm>
                <a:off x="8717625" y="410570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7"/>
              <p:cNvSpPr/>
              <p:nvPr/>
            </p:nvSpPr>
            <p:spPr>
              <a:xfrm>
                <a:off x="8717625" y="3409675"/>
                <a:ext cx="316800" cy="1732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7"/>
              <p:cNvSpPr/>
              <p:nvPr/>
            </p:nvSpPr>
            <p:spPr>
              <a:xfrm>
                <a:off x="8717625" y="4801723"/>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9" name="Google Shape;99;p17"/>
          <p:cNvGrpSpPr/>
          <p:nvPr/>
        </p:nvGrpSpPr>
        <p:grpSpPr>
          <a:xfrm>
            <a:off x="6724501" y="0"/>
            <a:ext cx="5085302" cy="5118674"/>
            <a:chOff x="5043503" y="0"/>
            <a:chExt cx="3814072" cy="3839101"/>
          </a:xfrm>
        </p:grpSpPr>
        <p:sp>
          <p:nvSpPr>
            <p:cNvPr id="100" name="Google Shape;100;p17"/>
            <p:cNvSpPr/>
            <p:nvPr/>
          </p:nvSpPr>
          <p:spPr>
            <a:xfrm>
              <a:off x="8460975" y="1817775"/>
              <a:ext cx="396600" cy="396600"/>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7"/>
            <p:cNvSpPr/>
            <p:nvPr/>
          </p:nvSpPr>
          <p:spPr>
            <a:xfrm rot="-9830444">
              <a:off x="6469759" y="3480727"/>
              <a:ext cx="320148" cy="320148"/>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17"/>
            <p:cNvGrpSpPr/>
            <p:nvPr/>
          </p:nvGrpSpPr>
          <p:grpSpPr>
            <a:xfrm>
              <a:off x="7647815" y="2704283"/>
              <a:ext cx="635219" cy="635219"/>
              <a:chOff x="6725724" y="2701260"/>
              <a:chExt cx="1208101" cy="1208100"/>
            </a:xfrm>
          </p:grpSpPr>
          <p:sp>
            <p:nvSpPr>
              <p:cNvPr id="103" name="Google Shape;103;p17"/>
              <p:cNvSpPr/>
              <p:nvPr/>
            </p:nvSpPr>
            <p:spPr>
              <a:xfrm rot="5400000">
                <a:off x="6725725" y="2701260"/>
                <a:ext cx="1208100" cy="1208100"/>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7"/>
              <p:cNvSpPr/>
              <p:nvPr/>
            </p:nvSpPr>
            <p:spPr>
              <a:xfrm rot="5400000">
                <a:off x="6725724" y="2701260"/>
                <a:ext cx="1208100" cy="1208100"/>
              </a:xfrm>
              <a:prstGeom prst="pie">
                <a:avLst>
                  <a:gd fmla="val 8244818" name="adj1"/>
                  <a:gd fmla="val 16246175"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7"/>
              <p:cNvSpPr/>
              <p:nvPr/>
            </p:nvSpPr>
            <p:spPr>
              <a:xfrm rot="5400000">
                <a:off x="6954988" y="2930398"/>
                <a:ext cx="749700" cy="749700"/>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p17"/>
            <p:cNvSpPr/>
            <p:nvPr/>
          </p:nvSpPr>
          <p:spPr>
            <a:xfrm>
              <a:off x="8460975" y="1817775"/>
              <a:ext cx="396600" cy="396600"/>
            </a:xfrm>
            <a:prstGeom prst="pie">
              <a:avLst>
                <a:gd fmla="val 19376841" name="adj1"/>
                <a:gd fmla="val 1620000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17"/>
            <p:cNvGrpSpPr/>
            <p:nvPr/>
          </p:nvGrpSpPr>
          <p:grpSpPr>
            <a:xfrm>
              <a:off x="7952718" y="179238"/>
              <a:ext cx="873165" cy="873002"/>
              <a:chOff x="7754428" y="208725"/>
              <a:chExt cx="541800" cy="541800"/>
            </a:xfrm>
          </p:grpSpPr>
          <p:sp>
            <p:nvSpPr>
              <p:cNvPr id="108" name="Google Shape;108;p17"/>
              <p:cNvSpPr/>
              <p:nvPr/>
            </p:nvSpPr>
            <p:spPr>
              <a:xfrm rot="-8647347">
                <a:off x="7831319" y="285616"/>
                <a:ext cx="388018" cy="388018"/>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7"/>
              <p:cNvSpPr/>
              <p:nvPr/>
            </p:nvSpPr>
            <p:spPr>
              <a:xfrm rot="-8647347">
                <a:off x="7831319" y="285616"/>
                <a:ext cx="388018" cy="388018"/>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17"/>
            <p:cNvSpPr/>
            <p:nvPr/>
          </p:nvSpPr>
          <p:spPr>
            <a:xfrm>
              <a:off x="5399840" y="356365"/>
              <a:ext cx="2577000" cy="2577000"/>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7"/>
            <p:cNvSpPr/>
            <p:nvPr/>
          </p:nvSpPr>
          <p:spPr>
            <a:xfrm rot="2043858">
              <a:off x="5503813" y="460310"/>
              <a:ext cx="2369480" cy="2369480"/>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7"/>
            <p:cNvSpPr/>
            <p:nvPr/>
          </p:nvSpPr>
          <p:spPr>
            <a:xfrm>
              <a:off x="5399795" y="360281"/>
              <a:ext cx="2577000" cy="2577000"/>
            </a:xfrm>
            <a:prstGeom prst="pie">
              <a:avLst>
                <a:gd fmla="val 8801158" name="adj1"/>
                <a:gd fmla="val 1620000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7"/>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7"/>
            <p:cNvSpPr/>
            <p:nvPr/>
          </p:nvSpPr>
          <p:spPr>
            <a:xfrm>
              <a:off x="5399795" y="356358"/>
              <a:ext cx="2577000" cy="2577000"/>
            </a:xfrm>
            <a:prstGeom prst="pie">
              <a:avLst>
                <a:gd fmla="val 12554101" name="adj1"/>
                <a:gd fmla="val 1620000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p:nvPr/>
          </p:nvSpPr>
          <p:spPr>
            <a:xfrm rot="-9830444">
              <a:off x="6469759" y="3480727"/>
              <a:ext cx="320148" cy="320148"/>
            </a:xfrm>
            <a:prstGeom prst="pie">
              <a:avLst>
                <a:gd fmla="val 19376841" name="adj1"/>
                <a:gd fmla="val 1620000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 name="Google Shape;116;p17"/>
          <p:cNvSpPr txBox="1"/>
          <p:nvPr>
            <p:ph type="ctrTitle"/>
          </p:nvPr>
        </p:nvSpPr>
        <p:spPr>
          <a:xfrm>
            <a:off x="1098667" y="2151750"/>
            <a:ext cx="5673900" cy="24972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117" name="Google Shape;117;p17"/>
          <p:cNvSpPr txBox="1"/>
          <p:nvPr>
            <p:ph idx="1" type="subTitle"/>
          </p:nvPr>
        </p:nvSpPr>
        <p:spPr>
          <a:xfrm>
            <a:off x="1098667" y="4795067"/>
            <a:ext cx="5673900" cy="9273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17"/>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9" name="Shape 119"/>
        <p:cNvGrpSpPr/>
        <p:nvPr/>
      </p:nvGrpSpPr>
      <p:grpSpPr>
        <a:xfrm>
          <a:off x="0" y="0"/>
          <a:ext cx="0" cy="0"/>
          <a:chOff x="0" y="0"/>
          <a:chExt cx="0" cy="0"/>
        </a:xfrm>
      </p:grpSpPr>
      <p:sp>
        <p:nvSpPr>
          <p:cNvPr id="120" name="Google Shape;120;p18"/>
          <p:cNvSpPr txBox="1"/>
          <p:nvPr>
            <p:ph type="title"/>
          </p:nvPr>
        </p:nvSpPr>
        <p:spPr>
          <a:xfrm>
            <a:off x="1141413" y="609600"/>
            <a:ext cx="5934600" cy="1639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Twentieth Century"/>
              <a:buNone/>
              <a:defRPr sz="3200"/>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21" name="Google Shape;121;p18"/>
          <p:cNvSpPr/>
          <p:nvPr>
            <p:ph idx="2" type="pic"/>
          </p:nvPr>
        </p:nvSpPr>
        <p:spPr>
          <a:xfrm>
            <a:off x="7380721" y="609601"/>
            <a:ext cx="3666600" cy="5181600"/>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3500"/>
              <a:buFont typeface="Arial"/>
              <a:buNone/>
              <a:defRPr b="0" i="0" sz="28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3000"/>
              <a:buFont typeface="Arial"/>
              <a:buNone/>
              <a:defRPr b="0" i="0" sz="24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9pPr>
          </a:lstStyle>
          <a:p/>
        </p:txBody>
      </p:sp>
      <p:sp>
        <p:nvSpPr>
          <p:cNvPr id="122" name="Google Shape;122;p18"/>
          <p:cNvSpPr txBox="1"/>
          <p:nvPr>
            <p:ph idx="1" type="body"/>
          </p:nvPr>
        </p:nvSpPr>
        <p:spPr>
          <a:xfrm>
            <a:off x="1141410" y="2249486"/>
            <a:ext cx="5934600" cy="35418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1000"/>
              </a:spcBef>
              <a:spcAft>
                <a:spcPts val="0"/>
              </a:spcAft>
              <a:buClr>
                <a:schemeClr val="lt1"/>
              </a:buClr>
              <a:buSzPts val="2000"/>
              <a:buNone/>
              <a:defRPr sz="1600"/>
            </a:lvl1pPr>
            <a:lvl2pPr indent="-228600" lvl="1" marL="914400" rtl="0" algn="l">
              <a:lnSpc>
                <a:spcPct val="120000"/>
              </a:lnSpc>
              <a:spcBef>
                <a:spcPts val="2100"/>
              </a:spcBef>
              <a:spcAft>
                <a:spcPts val="0"/>
              </a:spcAft>
              <a:buClr>
                <a:schemeClr val="lt1"/>
              </a:buClr>
              <a:buSzPts val="1750"/>
              <a:buNone/>
              <a:defRPr sz="1400"/>
            </a:lvl2pPr>
            <a:lvl3pPr indent="-228600" lvl="2" marL="1371600" rtl="0" algn="l">
              <a:lnSpc>
                <a:spcPct val="120000"/>
              </a:lnSpc>
              <a:spcBef>
                <a:spcPts val="2100"/>
              </a:spcBef>
              <a:spcAft>
                <a:spcPts val="0"/>
              </a:spcAft>
              <a:buClr>
                <a:schemeClr val="lt1"/>
              </a:buClr>
              <a:buSzPts val="1500"/>
              <a:buNone/>
              <a:defRPr sz="1200"/>
            </a:lvl3pPr>
            <a:lvl4pPr indent="-228600" lvl="3" marL="1828800" rtl="0" algn="l">
              <a:lnSpc>
                <a:spcPct val="120000"/>
              </a:lnSpc>
              <a:spcBef>
                <a:spcPts val="2100"/>
              </a:spcBef>
              <a:spcAft>
                <a:spcPts val="0"/>
              </a:spcAft>
              <a:buClr>
                <a:schemeClr val="lt1"/>
              </a:buClr>
              <a:buSzPts val="1250"/>
              <a:buNone/>
              <a:defRPr sz="1000"/>
            </a:lvl4pPr>
            <a:lvl5pPr indent="-228600" lvl="4" marL="2286000" rtl="0" algn="l">
              <a:lnSpc>
                <a:spcPct val="120000"/>
              </a:lnSpc>
              <a:spcBef>
                <a:spcPts val="2100"/>
              </a:spcBef>
              <a:spcAft>
                <a:spcPts val="0"/>
              </a:spcAft>
              <a:buClr>
                <a:schemeClr val="lt1"/>
              </a:buClr>
              <a:buSzPts val="1250"/>
              <a:buNone/>
              <a:defRPr sz="1000"/>
            </a:lvl5pPr>
            <a:lvl6pPr indent="-228600" lvl="5" marL="2743200" rtl="0" algn="l">
              <a:lnSpc>
                <a:spcPct val="120000"/>
              </a:lnSpc>
              <a:spcBef>
                <a:spcPts val="2100"/>
              </a:spcBef>
              <a:spcAft>
                <a:spcPts val="0"/>
              </a:spcAft>
              <a:buClr>
                <a:schemeClr val="lt1"/>
              </a:buClr>
              <a:buSzPts val="1250"/>
              <a:buNone/>
              <a:defRPr sz="1000"/>
            </a:lvl6pPr>
            <a:lvl7pPr indent="-228600" lvl="6" marL="3200400" rtl="0" algn="l">
              <a:lnSpc>
                <a:spcPct val="120000"/>
              </a:lnSpc>
              <a:spcBef>
                <a:spcPts val="2100"/>
              </a:spcBef>
              <a:spcAft>
                <a:spcPts val="0"/>
              </a:spcAft>
              <a:buClr>
                <a:schemeClr val="lt1"/>
              </a:buClr>
              <a:buSzPts val="1250"/>
              <a:buNone/>
              <a:defRPr sz="1000"/>
            </a:lvl7pPr>
            <a:lvl8pPr indent="-228600" lvl="7" marL="3657600" rtl="0" algn="l">
              <a:lnSpc>
                <a:spcPct val="120000"/>
              </a:lnSpc>
              <a:spcBef>
                <a:spcPts val="2100"/>
              </a:spcBef>
              <a:spcAft>
                <a:spcPts val="0"/>
              </a:spcAft>
              <a:buClr>
                <a:schemeClr val="lt1"/>
              </a:buClr>
              <a:buSzPts val="1250"/>
              <a:buNone/>
              <a:defRPr sz="1000"/>
            </a:lvl8pPr>
            <a:lvl9pPr indent="-228600" lvl="8" marL="4114800" rtl="0" algn="l">
              <a:lnSpc>
                <a:spcPct val="120000"/>
              </a:lnSpc>
              <a:spcBef>
                <a:spcPts val="2100"/>
              </a:spcBef>
              <a:spcAft>
                <a:spcPts val="2100"/>
              </a:spcAft>
              <a:buClr>
                <a:schemeClr val="lt1"/>
              </a:buClr>
              <a:buSzPts val="1250"/>
              <a:buNone/>
              <a:defRPr sz="1000"/>
            </a:lvl9pPr>
          </a:lstStyle>
          <a:p/>
        </p:txBody>
      </p:sp>
      <p:sp>
        <p:nvSpPr>
          <p:cNvPr id="123" name="Google Shape;123;p18"/>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 name="Google Shape;124;p18"/>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18"/>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6" name="Shape 126"/>
        <p:cNvGrpSpPr/>
        <p:nvPr/>
      </p:nvGrpSpPr>
      <p:grpSpPr>
        <a:xfrm>
          <a:off x="0" y="0"/>
          <a:ext cx="0" cy="0"/>
          <a:chOff x="0" y="0"/>
          <a:chExt cx="0" cy="0"/>
        </a:xfrm>
      </p:grpSpPr>
      <p:sp>
        <p:nvSpPr>
          <p:cNvPr id="127" name="Google Shape;127;p19"/>
          <p:cNvSpPr txBox="1"/>
          <p:nvPr>
            <p:ph type="title"/>
          </p:nvPr>
        </p:nvSpPr>
        <p:spPr>
          <a:xfrm>
            <a:off x="1141410" y="4304664"/>
            <a:ext cx="9912300" cy="819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Twentieth Century"/>
              <a:buNone/>
              <a:defRPr sz="3200"/>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28" name="Google Shape;128;p19"/>
          <p:cNvSpPr/>
          <p:nvPr>
            <p:ph idx="2" type="pic"/>
          </p:nvPr>
        </p:nvSpPr>
        <p:spPr>
          <a:xfrm>
            <a:off x="1141411" y="606426"/>
            <a:ext cx="9912300" cy="3299700"/>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129" name="Google Shape;129;p19"/>
          <p:cNvSpPr txBox="1"/>
          <p:nvPr>
            <p:ph idx="1" type="body"/>
          </p:nvPr>
        </p:nvSpPr>
        <p:spPr>
          <a:xfrm>
            <a:off x="1141364" y="5124020"/>
            <a:ext cx="9910800" cy="6825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1000"/>
              </a:spcBef>
              <a:spcAft>
                <a:spcPts val="0"/>
              </a:spcAft>
              <a:buClr>
                <a:schemeClr val="lt1"/>
              </a:buClr>
              <a:buSzPts val="2000"/>
              <a:buNone/>
              <a:defRPr sz="1600"/>
            </a:lvl1pPr>
            <a:lvl2pPr indent="-228600" lvl="1" marL="914400" rtl="0" algn="l">
              <a:lnSpc>
                <a:spcPct val="120000"/>
              </a:lnSpc>
              <a:spcBef>
                <a:spcPts val="2100"/>
              </a:spcBef>
              <a:spcAft>
                <a:spcPts val="0"/>
              </a:spcAft>
              <a:buClr>
                <a:schemeClr val="lt1"/>
              </a:buClr>
              <a:buSzPts val="1750"/>
              <a:buNone/>
              <a:defRPr sz="1400"/>
            </a:lvl2pPr>
            <a:lvl3pPr indent="-228600" lvl="2" marL="1371600" rtl="0" algn="l">
              <a:lnSpc>
                <a:spcPct val="120000"/>
              </a:lnSpc>
              <a:spcBef>
                <a:spcPts val="2100"/>
              </a:spcBef>
              <a:spcAft>
                <a:spcPts val="0"/>
              </a:spcAft>
              <a:buClr>
                <a:schemeClr val="lt1"/>
              </a:buClr>
              <a:buSzPts val="1500"/>
              <a:buNone/>
              <a:defRPr sz="1200"/>
            </a:lvl3pPr>
            <a:lvl4pPr indent="-228600" lvl="3" marL="1828800" rtl="0" algn="l">
              <a:lnSpc>
                <a:spcPct val="120000"/>
              </a:lnSpc>
              <a:spcBef>
                <a:spcPts val="2100"/>
              </a:spcBef>
              <a:spcAft>
                <a:spcPts val="0"/>
              </a:spcAft>
              <a:buClr>
                <a:schemeClr val="lt1"/>
              </a:buClr>
              <a:buSzPts val="1250"/>
              <a:buNone/>
              <a:defRPr sz="1000"/>
            </a:lvl4pPr>
            <a:lvl5pPr indent="-228600" lvl="4" marL="2286000" rtl="0" algn="l">
              <a:lnSpc>
                <a:spcPct val="120000"/>
              </a:lnSpc>
              <a:spcBef>
                <a:spcPts val="2100"/>
              </a:spcBef>
              <a:spcAft>
                <a:spcPts val="0"/>
              </a:spcAft>
              <a:buClr>
                <a:schemeClr val="lt1"/>
              </a:buClr>
              <a:buSzPts val="1250"/>
              <a:buNone/>
              <a:defRPr sz="1000"/>
            </a:lvl5pPr>
            <a:lvl6pPr indent="-228600" lvl="5" marL="2743200" rtl="0" algn="l">
              <a:lnSpc>
                <a:spcPct val="120000"/>
              </a:lnSpc>
              <a:spcBef>
                <a:spcPts val="2100"/>
              </a:spcBef>
              <a:spcAft>
                <a:spcPts val="0"/>
              </a:spcAft>
              <a:buClr>
                <a:schemeClr val="lt1"/>
              </a:buClr>
              <a:buSzPts val="1250"/>
              <a:buNone/>
              <a:defRPr sz="1000"/>
            </a:lvl6pPr>
            <a:lvl7pPr indent="-228600" lvl="6" marL="3200400" rtl="0" algn="l">
              <a:lnSpc>
                <a:spcPct val="120000"/>
              </a:lnSpc>
              <a:spcBef>
                <a:spcPts val="2100"/>
              </a:spcBef>
              <a:spcAft>
                <a:spcPts val="0"/>
              </a:spcAft>
              <a:buClr>
                <a:schemeClr val="lt1"/>
              </a:buClr>
              <a:buSzPts val="1250"/>
              <a:buNone/>
              <a:defRPr sz="1000"/>
            </a:lvl7pPr>
            <a:lvl8pPr indent="-228600" lvl="7" marL="3657600" rtl="0" algn="l">
              <a:lnSpc>
                <a:spcPct val="120000"/>
              </a:lnSpc>
              <a:spcBef>
                <a:spcPts val="2100"/>
              </a:spcBef>
              <a:spcAft>
                <a:spcPts val="0"/>
              </a:spcAft>
              <a:buClr>
                <a:schemeClr val="lt1"/>
              </a:buClr>
              <a:buSzPts val="1250"/>
              <a:buNone/>
              <a:defRPr sz="1000"/>
            </a:lvl8pPr>
            <a:lvl9pPr indent="-228600" lvl="8" marL="4114800" rtl="0" algn="l">
              <a:lnSpc>
                <a:spcPct val="120000"/>
              </a:lnSpc>
              <a:spcBef>
                <a:spcPts val="2100"/>
              </a:spcBef>
              <a:spcAft>
                <a:spcPts val="2100"/>
              </a:spcAft>
              <a:buClr>
                <a:schemeClr val="lt1"/>
              </a:buClr>
              <a:buSzPts val="1250"/>
              <a:buNone/>
              <a:defRPr sz="1000"/>
            </a:lvl9pPr>
          </a:lstStyle>
          <a:p/>
        </p:txBody>
      </p:sp>
      <p:sp>
        <p:nvSpPr>
          <p:cNvPr id="130" name="Google Shape;130;p19"/>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19"/>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 name="Google Shape;132;p19"/>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20"/>
          <p:cNvSpPr txBox="1"/>
          <p:nvPr>
            <p:ph type="title"/>
          </p:nvPr>
        </p:nvSpPr>
        <p:spPr>
          <a:xfrm>
            <a:off x="1146705" y="609601"/>
            <a:ext cx="3855900" cy="1639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Twentieth Century"/>
              <a:buNone/>
              <a:defRPr sz="3200"/>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35" name="Google Shape;135;p20"/>
          <p:cNvSpPr txBox="1"/>
          <p:nvPr>
            <p:ph idx="1" type="body"/>
          </p:nvPr>
        </p:nvSpPr>
        <p:spPr>
          <a:xfrm>
            <a:off x="5156200" y="592666"/>
            <a:ext cx="5891100" cy="5198400"/>
          </a:xfrm>
          <a:prstGeom prst="rect">
            <a:avLst/>
          </a:prstGeom>
          <a:noFill/>
          <a:ln>
            <a:noFill/>
          </a:ln>
        </p:spPr>
        <p:txBody>
          <a:bodyPr anchorCtr="0" anchor="ctr" bIns="45700" lIns="91425" spcFirstLastPara="1" rIns="91425" wrap="square" tIns="45700">
            <a:noAutofit/>
          </a:bodyPr>
          <a:lstStyle>
            <a:lvl1pPr indent="-371475" lvl="0" marL="457200" rtl="0" algn="l">
              <a:lnSpc>
                <a:spcPct val="120000"/>
              </a:lnSpc>
              <a:spcBef>
                <a:spcPts val="1000"/>
              </a:spcBef>
              <a:spcAft>
                <a:spcPts val="0"/>
              </a:spcAft>
              <a:buClr>
                <a:schemeClr val="lt1"/>
              </a:buClr>
              <a:buSzPts val="2250"/>
              <a:buChar char="●"/>
              <a:defRPr/>
            </a:lvl1pPr>
            <a:lvl2pPr indent="-371475" lvl="1" marL="914400" rtl="0" algn="l">
              <a:lnSpc>
                <a:spcPct val="120000"/>
              </a:lnSpc>
              <a:spcBef>
                <a:spcPts val="2100"/>
              </a:spcBef>
              <a:spcAft>
                <a:spcPts val="0"/>
              </a:spcAft>
              <a:buClr>
                <a:schemeClr val="lt1"/>
              </a:buClr>
              <a:buSzPts val="2250"/>
              <a:buChar char="○"/>
              <a:defRPr/>
            </a:lvl2pPr>
            <a:lvl3pPr indent="-371475" lvl="2" marL="1371600" rtl="0" algn="l">
              <a:lnSpc>
                <a:spcPct val="120000"/>
              </a:lnSpc>
              <a:spcBef>
                <a:spcPts val="2100"/>
              </a:spcBef>
              <a:spcAft>
                <a:spcPts val="0"/>
              </a:spcAft>
              <a:buClr>
                <a:schemeClr val="lt1"/>
              </a:buClr>
              <a:buSzPts val="2250"/>
              <a:buChar char="■"/>
              <a:defRPr/>
            </a:lvl3pPr>
            <a:lvl4pPr indent="-371475" lvl="3" marL="1828800" rtl="0" algn="l">
              <a:lnSpc>
                <a:spcPct val="120000"/>
              </a:lnSpc>
              <a:spcBef>
                <a:spcPts val="2100"/>
              </a:spcBef>
              <a:spcAft>
                <a:spcPts val="0"/>
              </a:spcAft>
              <a:buClr>
                <a:schemeClr val="lt1"/>
              </a:buClr>
              <a:buSzPts val="2250"/>
              <a:buChar char="●"/>
              <a:defRPr/>
            </a:lvl4pPr>
            <a:lvl5pPr indent="-371475" lvl="4" marL="2286000" rtl="0" algn="l">
              <a:lnSpc>
                <a:spcPct val="120000"/>
              </a:lnSpc>
              <a:spcBef>
                <a:spcPts val="2100"/>
              </a:spcBef>
              <a:spcAft>
                <a:spcPts val="0"/>
              </a:spcAft>
              <a:buClr>
                <a:schemeClr val="lt1"/>
              </a:buClr>
              <a:buSzPts val="2250"/>
              <a:buChar char="○"/>
              <a:defRPr/>
            </a:lvl5pPr>
            <a:lvl6pPr indent="-371475" lvl="5" marL="2743200" rtl="0" algn="l">
              <a:lnSpc>
                <a:spcPct val="120000"/>
              </a:lnSpc>
              <a:spcBef>
                <a:spcPts val="2100"/>
              </a:spcBef>
              <a:spcAft>
                <a:spcPts val="0"/>
              </a:spcAft>
              <a:buClr>
                <a:schemeClr val="lt1"/>
              </a:buClr>
              <a:buSzPts val="2250"/>
              <a:buChar char="■"/>
              <a:defRPr/>
            </a:lvl6pPr>
            <a:lvl7pPr indent="-371475" lvl="6" marL="3200400" rtl="0" algn="l">
              <a:lnSpc>
                <a:spcPct val="120000"/>
              </a:lnSpc>
              <a:spcBef>
                <a:spcPts val="2100"/>
              </a:spcBef>
              <a:spcAft>
                <a:spcPts val="0"/>
              </a:spcAft>
              <a:buClr>
                <a:schemeClr val="lt1"/>
              </a:buClr>
              <a:buSzPts val="2250"/>
              <a:buChar char="●"/>
              <a:defRPr/>
            </a:lvl7pPr>
            <a:lvl8pPr indent="-371475" lvl="7" marL="3657600" rtl="0" algn="l">
              <a:lnSpc>
                <a:spcPct val="120000"/>
              </a:lnSpc>
              <a:spcBef>
                <a:spcPts val="2100"/>
              </a:spcBef>
              <a:spcAft>
                <a:spcPts val="0"/>
              </a:spcAft>
              <a:buClr>
                <a:schemeClr val="lt1"/>
              </a:buClr>
              <a:buSzPts val="2250"/>
              <a:buChar char="○"/>
              <a:defRPr/>
            </a:lvl8pPr>
            <a:lvl9pPr indent="-371475" lvl="8" marL="4114800" rtl="0" algn="l">
              <a:lnSpc>
                <a:spcPct val="120000"/>
              </a:lnSpc>
              <a:spcBef>
                <a:spcPts val="2100"/>
              </a:spcBef>
              <a:spcAft>
                <a:spcPts val="2100"/>
              </a:spcAft>
              <a:buClr>
                <a:schemeClr val="lt1"/>
              </a:buClr>
              <a:buSzPts val="2250"/>
              <a:buChar char="■"/>
              <a:defRPr/>
            </a:lvl9pPr>
          </a:lstStyle>
          <a:p/>
        </p:txBody>
      </p:sp>
      <p:sp>
        <p:nvSpPr>
          <p:cNvPr id="136" name="Google Shape;136;p20"/>
          <p:cNvSpPr txBox="1"/>
          <p:nvPr>
            <p:ph idx="2" type="body"/>
          </p:nvPr>
        </p:nvSpPr>
        <p:spPr>
          <a:xfrm>
            <a:off x="1146705" y="2249486"/>
            <a:ext cx="3855900" cy="35418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1000"/>
              </a:spcBef>
              <a:spcAft>
                <a:spcPts val="0"/>
              </a:spcAft>
              <a:buClr>
                <a:schemeClr val="lt1"/>
              </a:buClr>
              <a:buSzPts val="2000"/>
              <a:buNone/>
              <a:defRPr sz="1600"/>
            </a:lvl1pPr>
            <a:lvl2pPr indent="-228600" lvl="1" marL="914400" rtl="0" algn="l">
              <a:lnSpc>
                <a:spcPct val="120000"/>
              </a:lnSpc>
              <a:spcBef>
                <a:spcPts val="2100"/>
              </a:spcBef>
              <a:spcAft>
                <a:spcPts val="0"/>
              </a:spcAft>
              <a:buClr>
                <a:schemeClr val="lt1"/>
              </a:buClr>
              <a:buSzPts val="1750"/>
              <a:buNone/>
              <a:defRPr sz="1400"/>
            </a:lvl2pPr>
            <a:lvl3pPr indent="-228600" lvl="2" marL="1371600" rtl="0" algn="l">
              <a:lnSpc>
                <a:spcPct val="120000"/>
              </a:lnSpc>
              <a:spcBef>
                <a:spcPts val="2100"/>
              </a:spcBef>
              <a:spcAft>
                <a:spcPts val="0"/>
              </a:spcAft>
              <a:buClr>
                <a:schemeClr val="lt1"/>
              </a:buClr>
              <a:buSzPts val="1500"/>
              <a:buNone/>
              <a:defRPr sz="1200"/>
            </a:lvl3pPr>
            <a:lvl4pPr indent="-228600" lvl="3" marL="1828800" rtl="0" algn="l">
              <a:lnSpc>
                <a:spcPct val="120000"/>
              </a:lnSpc>
              <a:spcBef>
                <a:spcPts val="2100"/>
              </a:spcBef>
              <a:spcAft>
                <a:spcPts val="0"/>
              </a:spcAft>
              <a:buClr>
                <a:schemeClr val="lt1"/>
              </a:buClr>
              <a:buSzPts val="1250"/>
              <a:buNone/>
              <a:defRPr sz="1000"/>
            </a:lvl4pPr>
            <a:lvl5pPr indent="-228600" lvl="4" marL="2286000" rtl="0" algn="l">
              <a:lnSpc>
                <a:spcPct val="120000"/>
              </a:lnSpc>
              <a:spcBef>
                <a:spcPts val="2100"/>
              </a:spcBef>
              <a:spcAft>
                <a:spcPts val="0"/>
              </a:spcAft>
              <a:buClr>
                <a:schemeClr val="lt1"/>
              </a:buClr>
              <a:buSzPts val="1250"/>
              <a:buNone/>
              <a:defRPr sz="1000"/>
            </a:lvl5pPr>
            <a:lvl6pPr indent="-228600" lvl="5" marL="2743200" rtl="0" algn="l">
              <a:lnSpc>
                <a:spcPct val="120000"/>
              </a:lnSpc>
              <a:spcBef>
                <a:spcPts val="2100"/>
              </a:spcBef>
              <a:spcAft>
                <a:spcPts val="0"/>
              </a:spcAft>
              <a:buClr>
                <a:schemeClr val="lt1"/>
              </a:buClr>
              <a:buSzPts val="1250"/>
              <a:buNone/>
              <a:defRPr sz="1000"/>
            </a:lvl6pPr>
            <a:lvl7pPr indent="-228600" lvl="6" marL="3200400" rtl="0" algn="l">
              <a:lnSpc>
                <a:spcPct val="120000"/>
              </a:lnSpc>
              <a:spcBef>
                <a:spcPts val="2100"/>
              </a:spcBef>
              <a:spcAft>
                <a:spcPts val="0"/>
              </a:spcAft>
              <a:buClr>
                <a:schemeClr val="lt1"/>
              </a:buClr>
              <a:buSzPts val="1250"/>
              <a:buNone/>
              <a:defRPr sz="1000"/>
            </a:lvl7pPr>
            <a:lvl8pPr indent="-228600" lvl="7" marL="3657600" rtl="0" algn="l">
              <a:lnSpc>
                <a:spcPct val="120000"/>
              </a:lnSpc>
              <a:spcBef>
                <a:spcPts val="2100"/>
              </a:spcBef>
              <a:spcAft>
                <a:spcPts val="0"/>
              </a:spcAft>
              <a:buClr>
                <a:schemeClr val="lt1"/>
              </a:buClr>
              <a:buSzPts val="1250"/>
              <a:buNone/>
              <a:defRPr sz="1000"/>
            </a:lvl8pPr>
            <a:lvl9pPr indent="-228600" lvl="8" marL="4114800" rtl="0" algn="l">
              <a:lnSpc>
                <a:spcPct val="120000"/>
              </a:lnSpc>
              <a:spcBef>
                <a:spcPts val="2100"/>
              </a:spcBef>
              <a:spcAft>
                <a:spcPts val="2100"/>
              </a:spcAft>
              <a:buClr>
                <a:schemeClr val="lt1"/>
              </a:buClr>
              <a:buSzPts val="1250"/>
              <a:buNone/>
              <a:defRPr sz="1000"/>
            </a:lvl9pPr>
          </a:lstStyle>
          <a:p/>
        </p:txBody>
      </p:sp>
      <p:sp>
        <p:nvSpPr>
          <p:cNvPr id="137" name="Google Shape;137;p20"/>
          <p:cNvSpPr txBox="1"/>
          <p:nvPr>
            <p:ph idx="10" type="dt"/>
          </p:nvPr>
        </p:nvSpPr>
        <p:spPr>
          <a:xfrm>
            <a:off x="7456921" y="5883276"/>
            <a:ext cx="27432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20"/>
          <p:cNvSpPr txBox="1"/>
          <p:nvPr>
            <p:ph idx="11" type="ftr"/>
          </p:nvPr>
        </p:nvSpPr>
        <p:spPr>
          <a:xfrm>
            <a:off x="1141411" y="5883275"/>
            <a:ext cx="6239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0"/>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0" name="Shape 140"/>
        <p:cNvGrpSpPr/>
        <p:nvPr/>
      </p:nvGrpSpPr>
      <p:grpSpPr>
        <a:xfrm>
          <a:off x="0" y="0"/>
          <a:ext cx="0" cy="0"/>
          <a:chOff x="0" y="0"/>
          <a:chExt cx="0" cy="0"/>
        </a:xfrm>
      </p:grpSpPr>
      <p:sp>
        <p:nvSpPr>
          <p:cNvPr id="141" name="Google Shape;141;p21"/>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2" name="Shape 142"/>
        <p:cNvGrpSpPr/>
        <p:nvPr/>
      </p:nvGrpSpPr>
      <p:grpSpPr>
        <a:xfrm>
          <a:off x="0" y="0"/>
          <a:ext cx="0" cy="0"/>
          <a:chOff x="0" y="0"/>
          <a:chExt cx="0" cy="0"/>
        </a:xfrm>
      </p:grpSpPr>
      <p:grpSp>
        <p:nvGrpSpPr>
          <p:cNvPr id="143" name="Google Shape;143;p22"/>
          <p:cNvGrpSpPr/>
          <p:nvPr/>
        </p:nvGrpSpPr>
        <p:grpSpPr>
          <a:xfrm>
            <a:off x="9155393" y="1812"/>
            <a:ext cx="3023286" cy="3468764"/>
            <a:chOff x="6790514" y="1359"/>
            <a:chExt cx="2267521" cy="2601638"/>
          </a:xfrm>
        </p:grpSpPr>
        <p:grpSp>
          <p:nvGrpSpPr>
            <p:cNvPr id="144" name="Google Shape;144;p22"/>
            <p:cNvGrpSpPr/>
            <p:nvPr/>
          </p:nvGrpSpPr>
          <p:grpSpPr>
            <a:xfrm>
              <a:off x="7067535" y="1359"/>
              <a:ext cx="1990500" cy="1990200"/>
              <a:chOff x="7067535" y="1359"/>
              <a:chExt cx="1990500" cy="1990200"/>
            </a:xfrm>
          </p:grpSpPr>
          <p:sp>
            <p:nvSpPr>
              <p:cNvPr id="145" name="Google Shape;145;p22"/>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2"/>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p:nvPr/>
            </p:nvSpPr>
            <p:spPr>
              <a:xfrm rot="-8649154">
                <a:off x="7349962" y="283757"/>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22"/>
            <p:cNvGrpSpPr/>
            <p:nvPr/>
          </p:nvGrpSpPr>
          <p:grpSpPr>
            <a:xfrm>
              <a:off x="8207126" y="1807997"/>
              <a:ext cx="795000" cy="795000"/>
              <a:chOff x="8207126" y="1807997"/>
              <a:chExt cx="795000" cy="795000"/>
            </a:xfrm>
          </p:grpSpPr>
          <p:sp>
            <p:nvSpPr>
              <p:cNvPr id="149" name="Google Shape;149;p22"/>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 name="Google Shape;152;p22"/>
            <p:cNvGrpSpPr/>
            <p:nvPr/>
          </p:nvGrpSpPr>
          <p:grpSpPr>
            <a:xfrm>
              <a:off x="6790514" y="118857"/>
              <a:ext cx="548700" cy="548700"/>
              <a:chOff x="6790514" y="118857"/>
              <a:chExt cx="548700" cy="548700"/>
            </a:xfrm>
          </p:grpSpPr>
          <p:sp>
            <p:nvSpPr>
              <p:cNvPr id="153" name="Google Shape;153;p22"/>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2"/>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5" name="Google Shape;155;p22"/>
          <p:cNvSpPr txBox="1"/>
          <p:nvPr>
            <p:ph type="title"/>
          </p:nvPr>
        </p:nvSpPr>
        <p:spPr>
          <a:xfrm>
            <a:off x="1098667" y="1018133"/>
            <a:ext cx="7810500" cy="47643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156" name="Google Shape;156;p22"/>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7" name="Shape 157"/>
        <p:cNvGrpSpPr/>
        <p:nvPr/>
      </p:nvGrpSpPr>
      <p:grpSpPr>
        <a:xfrm>
          <a:off x="0" y="0"/>
          <a:ext cx="0" cy="0"/>
          <a:chOff x="0" y="0"/>
          <a:chExt cx="0" cy="0"/>
        </a:xfrm>
      </p:grpSpPr>
      <p:grpSp>
        <p:nvGrpSpPr>
          <p:cNvPr id="158" name="Google Shape;158;p23"/>
          <p:cNvGrpSpPr/>
          <p:nvPr/>
        </p:nvGrpSpPr>
        <p:grpSpPr>
          <a:xfrm>
            <a:off x="195687" y="4541"/>
            <a:ext cx="1644244" cy="1846001"/>
            <a:chOff x="146769" y="3406"/>
            <a:chExt cx="1233214" cy="1384535"/>
          </a:xfrm>
        </p:grpSpPr>
        <p:grpSp>
          <p:nvGrpSpPr>
            <p:cNvPr id="159" name="Google Shape;159;p23"/>
            <p:cNvGrpSpPr/>
            <p:nvPr/>
          </p:nvGrpSpPr>
          <p:grpSpPr>
            <a:xfrm>
              <a:off x="1063183" y="3406"/>
              <a:ext cx="316800" cy="688513"/>
              <a:chOff x="1063183" y="3406"/>
              <a:chExt cx="316800" cy="688513"/>
            </a:xfrm>
          </p:grpSpPr>
          <p:sp>
            <p:nvSpPr>
              <p:cNvPr id="160" name="Google Shape;160;p2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23"/>
            <p:cNvGrpSpPr/>
            <p:nvPr/>
          </p:nvGrpSpPr>
          <p:grpSpPr>
            <a:xfrm>
              <a:off x="604976" y="3406"/>
              <a:ext cx="316800" cy="1036524"/>
              <a:chOff x="604976" y="3406"/>
              <a:chExt cx="316800" cy="1036524"/>
            </a:xfrm>
          </p:grpSpPr>
          <p:sp>
            <p:nvSpPr>
              <p:cNvPr id="163" name="Google Shape;163;p2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23"/>
            <p:cNvGrpSpPr/>
            <p:nvPr/>
          </p:nvGrpSpPr>
          <p:grpSpPr>
            <a:xfrm>
              <a:off x="146769" y="3406"/>
              <a:ext cx="316800" cy="1384535"/>
              <a:chOff x="146769" y="3406"/>
              <a:chExt cx="316800" cy="1384535"/>
            </a:xfrm>
          </p:grpSpPr>
          <p:sp>
            <p:nvSpPr>
              <p:cNvPr id="167" name="Google Shape;167;p2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1" name="Google Shape;171;p23"/>
          <p:cNvGrpSpPr/>
          <p:nvPr/>
        </p:nvGrpSpPr>
        <p:grpSpPr>
          <a:xfrm>
            <a:off x="9033220" y="3871914"/>
            <a:ext cx="2914790" cy="2985925"/>
            <a:chOff x="6775084" y="2904008"/>
            <a:chExt cx="2186147" cy="2239500"/>
          </a:xfrm>
        </p:grpSpPr>
        <p:grpSp>
          <p:nvGrpSpPr>
            <p:cNvPr id="172" name="Google Shape;172;p23"/>
            <p:cNvGrpSpPr/>
            <p:nvPr/>
          </p:nvGrpSpPr>
          <p:grpSpPr>
            <a:xfrm>
              <a:off x="6775084" y="4253708"/>
              <a:ext cx="409500" cy="889800"/>
              <a:chOff x="6775084" y="4253708"/>
              <a:chExt cx="409500" cy="889800"/>
            </a:xfrm>
          </p:grpSpPr>
          <p:sp>
            <p:nvSpPr>
              <p:cNvPr id="173" name="Google Shape;173;p2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23"/>
            <p:cNvGrpSpPr/>
            <p:nvPr/>
          </p:nvGrpSpPr>
          <p:grpSpPr>
            <a:xfrm>
              <a:off x="7367299" y="3804008"/>
              <a:ext cx="409500" cy="1339500"/>
              <a:chOff x="7367299" y="3804008"/>
              <a:chExt cx="409500" cy="1339500"/>
            </a:xfrm>
          </p:grpSpPr>
          <p:sp>
            <p:nvSpPr>
              <p:cNvPr id="176" name="Google Shape;176;p2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 name="Google Shape;179;p23"/>
            <p:cNvGrpSpPr/>
            <p:nvPr/>
          </p:nvGrpSpPr>
          <p:grpSpPr>
            <a:xfrm>
              <a:off x="7959516" y="3354008"/>
              <a:ext cx="409500" cy="1789500"/>
              <a:chOff x="7959516" y="3354008"/>
              <a:chExt cx="409500" cy="1789500"/>
            </a:xfrm>
          </p:grpSpPr>
          <p:sp>
            <p:nvSpPr>
              <p:cNvPr id="180" name="Google Shape;180;p2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23"/>
            <p:cNvGrpSpPr/>
            <p:nvPr/>
          </p:nvGrpSpPr>
          <p:grpSpPr>
            <a:xfrm>
              <a:off x="8551731" y="2904008"/>
              <a:ext cx="409500" cy="2239500"/>
              <a:chOff x="8551731" y="2904008"/>
              <a:chExt cx="409500" cy="2239500"/>
            </a:xfrm>
          </p:grpSpPr>
          <p:sp>
            <p:nvSpPr>
              <p:cNvPr id="185" name="Google Shape;185;p2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0" name="Google Shape;190;p23"/>
          <p:cNvSpPr txBox="1"/>
          <p:nvPr>
            <p:ph type="title"/>
          </p:nvPr>
        </p:nvSpPr>
        <p:spPr>
          <a:xfrm>
            <a:off x="1098667" y="2151767"/>
            <a:ext cx="7810500" cy="24972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191" name="Google Shape;191;p23"/>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2" name="Shape 192"/>
        <p:cNvGrpSpPr/>
        <p:nvPr/>
      </p:nvGrpSpPr>
      <p:grpSpPr>
        <a:xfrm>
          <a:off x="0" y="0"/>
          <a:ext cx="0" cy="0"/>
          <a:chOff x="0" y="0"/>
          <a:chExt cx="0" cy="0"/>
        </a:xfrm>
      </p:grpSpPr>
      <p:grpSp>
        <p:nvGrpSpPr>
          <p:cNvPr id="193" name="Google Shape;193;p24"/>
          <p:cNvGrpSpPr/>
          <p:nvPr/>
        </p:nvGrpSpPr>
        <p:grpSpPr>
          <a:xfrm>
            <a:off x="834621" y="399168"/>
            <a:ext cx="1332416" cy="1332416"/>
            <a:chOff x="348199" y="179450"/>
            <a:chExt cx="1116300" cy="1116300"/>
          </a:xfrm>
        </p:grpSpPr>
        <p:sp>
          <p:nvSpPr>
            <p:cNvPr id="194" name="Google Shape;194;p24"/>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4"/>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 name="Google Shape;196;p24"/>
          <p:cNvSpPr txBox="1"/>
          <p:nvPr>
            <p:ph type="title"/>
          </p:nvPr>
        </p:nvSpPr>
        <p:spPr>
          <a:xfrm>
            <a:off x="1738400" y="798100"/>
            <a:ext cx="9374100" cy="13323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97" name="Google Shape;197;p24"/>
          <p:cNvSpPr txBox="1"/>
          <p:nvPr>
            <p:ph idx="1" type="body"/>
          </p:nvPr>
        </p:nvSpPr>
        <p:spPr>
          <a:xfrm>
            <a:off x="1738400" y="2653400"/>
            <a:ext cx="9374100" cy="3388800"/>
          </a:xfrm>
          <a:prstGeom prst="rect">
            <a:avLst/>
          </a:prstGeom>
          <a:noFill/>
          <a:ln>
            <a:noFill/>
          </a:ln>
        </p:spPr>
        <p:txBody>
          <a:bodyPr anchorCtr="0" anchor="t" bIns="121900" lIns="121900" spcFirstLastPara="1" rIns="121900" wrap="square" tIns="121900">
            <a:no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2100"/>
              </a:spcBef>
              <a:spcAft>
                <a:spcPts val="0"/>
              </a:spcAft>
              <a:buSzPts val="1500"/>
              <a:buChar char="○"/>
              <a:defRPr/>
            </a:lvl2pPr>
            <a:lvl3pPr indent="-323850" lvl="2" marL="1371600" rtl="0" algn="l">
              <a:lnSpc>
                <a:spcPct val="115000"/>
              </a:lnSpc>
              <a:spcBef>
                <a:spcPts val="2100"/>
              </a:spcBef>
              <a:spcAft>
                <a:spcPts val="0"/>
              </a:spcAft>
              <a:buSzPts val="1500"/>
              <a:buChar char="■"/>
              <a:defRPr/>
            </a:lvl3pPr>
            <a:lvl4pPr indent="-323850" lvl="3" marL="1828800" rtl="0" algn="l">
              <a:lnSpc>
                <a:spcPct val="115000"/>
              </a:lnSpc>
              <a:spcBef>
                <a:spcPts val="2100"/>
              </a:spcBef>
              <a:spcAft>
                <a:spcPts val="0"/>
              </a:spcAft>
              <a:buSzPts val="1500"/>
              <a:buChar char="●"/>
              <a:defRPr/>
            </a:lvl4pPr>
            <a:lvl5pPr indent="-323850" lvl="4" marL="2286000" rtl="0" algn="l">
              <a:lnSpc>
                <a:spcPct val="115000"/>
              </a:lnSpc>
              <a:spcBef>
                <a:spcPts val="2100"/>
              </a:spcBef>
              <a:spcAft>
                <a:spcPts val="0"/>
              </a:spcAft>
              <a:buSzPts val="1500"/>
              <a:buChar char="○"/>
              <a:defRPr/>
            </a:lvl5pPr>
            <a:lvl6pPr indent="-323850" lvl="5" marL="2743200" rtl="0" algn="l">
              <a:lnSpc>
                <a:spcPct val="115000"/>
              </a:lnSpc>
              <a:spcBef>
                <a:spcPts val="2100"/>
              </a:spcBef>
              <a:spcAft>
                <a:spcPts val="0"/>
              </a:spcAft>
              <a:buSzPts val="1500"/>
              <a:buChar char="■"/>
              <a:defRPr/>
            </a:lvl6pPr>
            <a:lvl7pPr indent="-323850" lvl="6" marL="3200400" rtl="0" algn="l">
              <a:lnSpc>
                <a:spcPct val="115000"/>
              </a:lnSpc>
              <a:spcBef>
                <a:spcPts val="2100"/>
              </a:spcBef>
              <a:spcAft>
                <a:spcPts val="0"/>
              </a:spcAft>
              <a:buSzPts val="1500"/>
              <a:buChar char="●"/>
              <a:defRPr/>
            </a:lvl7pPr>
            <a:lvl8pPr indent="-323850" lvl="7" marL="3657600" rtl="0" algn="l">
              <a:lnSpc>
                <a:spcPct val="115000"/>
              </a:lnSpc>
              <a:spcBef>
                <a:spcPts val="2100"/>
              </a:spcBef>
              <a:spcAft>
                <a:spcPts val="0"/>
              </a:spcAft>
              <a:buSzPts val="1500"/>
              <a:buChar char="○"/>
              <a:defRPr/>
            </a:lvl8pPr>
            <a:lvl9pPr indent="-323850" lvl="8" marL="4114800" rtl="0" algn="l">
              <a:lnSpc>
                <a:spcPct val="115000"/>
              </a:lnSpc>
              <a:spcBef>
                <a:spcPts val="2100"/>
              </a:spcBef>
              <a:spcAft>
                <a:spcPts val="2100"/>
              </a:spcAft>
              <a:buSzPts val="1500"/>
              <a:buChar char="■"/>
              <a:defRPr/>
            </a:lvl9pPr>
          </a:lstStyle>
          <a:p/>
        </p:txBody>
      </p:sp>
      <p:sp>
        <p:nvSpPr>
          <p:cNvPr id="198" name="Google Shape;198;p24"/>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9" name="Shape 199"/>
        <p:cNvGrpSpPr/>
        <p:nvPr/>
      </p:nvGrpSpPr>
      <p:grpSpPr>
        <a:xfrm>
          <a:off x="0" y="0"/>
          <a:ext cx="0" cy="0"/>
          <a:chOff x="0" y="0"/>
          <a:chExt cx="0" cy="0"/>
        </a:xfrm>
      </p:grpSpPr>
      <p:grpSp>
        <p:nvGrpSpPr>
          <p:cNvPr id="200" name="Google Shape;200;p25"/>
          <p:cNvGrpSpPr/>
          <p:nvPr/>
        </p:nvGrpSpPr>
        <p:grpSpPr>
          <a:xfrm>
            <a:off x="834621" y="399168"/>
            <a:ext cx="1332416" cy="1332416"/>
            <a:chOff x="348199" y="179450"/>
            <a:chExt cx="1116300" cy="1116300"/>
          </a:xfrm>
        </p:grpSpPr>
        <p:sp>
          <p:nvSpPr>
            <p:cNvPr id="201" name="Google Shape;201;p25"/>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5"/>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p25"/>
          <p:cNvSpPr txBox="1"/>
          <p:nvPr>
            <p:ph type="title"/>
          </p:nvPr>
        </p:nvSpPr>
        <p:spPr>
          <a:xfrm>
            <a:off x="1738400" y="798100"/>
            <a:ext cx="9374100" cy="13323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204" name="Google Shape;204;p25"/>
          <p:cNvSpPr txBox="1"/>
          <p:nvPr>
            <p:ph idx="1" type="body"/>
          </p:nvPr>
        </p:nvSpPr>
        <p:spPr>
          <a:xfrm>
            <a:off x="1738400" y="2653400"/>
            <a:ext cx="4574100" cy="3388800"/>
          </a:xfrm>
          <a:prstGeom prst="rect">
            <a:avLst/>
          </a:prstGeom>
          <a:noFill/>
          <a:ln>
            <a:noFill/>
          </a:ln>
        </p:spPr>
        <p:txBody>
          <a:bodyPr anchorCtr="0" anchor="t" bIns="121900" lIns="121900" spcFirstLastPara="1" rIns="121900" wrap="square" tIns="121900">
            <a:no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2100"/>
              </a:spcBef>
              <a:spcAft>
                <a:spcPts val="0"/>
              </a:spcAft>
              <a:buSzPts val="1500"/>
              <a:buChar char="○"/>
              <a:defRPr/>
            </a:lvl2pPr>
            <a:lvl3pPr indent="-323850" lvl="2" marL="1371600" rtl="0" algn="l">
              <a:lnSpc>
                <a:spcPct val="115000"/>
              </a:lnSpc>
              <a:spcBef>
                <a:spcPts val="2100"/>
              </a:spcBef>
              <a:spcAft>
                <a:spcPts val="0"/>
              </a:spcAft>
              <a:buSzPts val="1500"/>
              <a:buChar char="■"/>
              <a:defRPr/>
            </a:lvl3pPr>
            <a:lvl4pPr indent="-323850" lvl="3" marL="1828800" rtl="0" algn="l">
              <a:lnSpc>
                <a:spcPct val="115000"/>
              </a:lnSpc>
              <a:spcBef>
                <a:spcPts val="2100"/>
              </a:spcBef>
              <a:spcAft>
                <a:spcPts val="0"/>
              </a:spcAft>
              <a:buSzPts val="1500"/>
              <a:buChar char="●"/>
              <a:defRPr/>
            </a:lvl4pPr>
            <a:lvl5pPr indent="-323850" lvl="4" marL="2286000" rtl="0" algn="l">
              <a:lnSpc>
                <a:spcPct val="115000"/>
              </a:lnSpc>
              <a:spcBef>
                <a:spcPts val="2100"/>
              </a:spcBef>
              <a:spcAft>
                <a:spcPts val="0"/>
              </a:spcAft>
              <a:buSzPts val="1500"/>
              <a:buChar char="○"/>
              <a:defRPr/>
            </a:lvl5pPr>
            <a:lvl6pPr indent="-323850" lvl="5" marL="2743200" rtl="0" algn="l">
              <a:lnSpc>
                <a:spcPct val="115000"/>
              </a:lnSpc>
              <a:spcBef>
                <a:spcPts val="2100"/>
              </a:spcBef>
              <a:spcAft>
                <a:spcPts val="0"/>
              </a:spcAft>
              <a:buSzPts val="1500"/>
              <a:buChar char="■"/>
              <a:defRPr/>
            </a:lvl6pPr>
            <a:lvl7pPr indent="-323850" lvl="6" marL="3200400" rtl="0" algn="l">
              <a:lnSpc>
                <a:spcPct val="115000"/>
              </a:lnSpc>
              <a:spcBef>
                <a:spcPts val="2100"/>
              </a:spcBef>
              <a:spcAft>
                <a:spcPts val="0"/>
              </a:spcAft>
              <a:buSzPts val="1500"/>
              <a:buChar char="●"/>
              <a:defRPr/>
            </a:lvl7pPr>
            <a:lvl8pPr indent="-323850" lvl="7" marL="3657600" rtl="0" algn="l">
              <a:lnSpc>
                <a:spcPct val="115000"/>
              </a:lnSpc>
              <a:spcBef>
                <a:spcPts val="2100"/>
              </a:spcBef>
              <a:spcAft>
                <a:spcPts val="0"/>
              </a:spcAft>
              <a:buSzPts val="1500"/>
              <a:buChar char="○"/>
              <a:defRPr/>
            </a:lvl8pPr>
            <a:lvl9pPr indent="-323850" lvl="8" marL="4114800" rtl="0" algn="l">
              <a:lnSpc>
                <a:spcPct val="115000"/>
              </a:lnSpc>
              <a:spcBef>
                <a:spcPts val="2100"/>
              </a:spcBef>
              <a:spcAft>
                <a:spcPts val="2100"/>
              </a:spcAft>
              <a:buSzPts val="1500"/>
              <a:buChar char="■"/>
              <a:defRPr/>
            </a:lvl9pPr>
          </a:lstStyle>
          <a:p/>
        </p:txBody>
      </p:sp>
      <p:sp>
        <p:nvSpPr>
          <p:cNvPr id="205" name="Google Shape;205;p25"/>
          <p:cNvSpPr txBox="1"/>
          <p:nvPr>
            <p:ph idx="2" type="body"/>
          </p:nvPr>
        </p:nvSpPr>
        <p:spPr>
          <a:xfrm>
            <a:off x="6538200" y="2653400"/>
            <a:ext cx="4574100" cy="3388800"/>
          </a:xfrm>
          <a:prstGeom prst="rect">
            <a:avLst/>
          </a:prstGeom>
          <a:noFill/>
          <a:ln>
            <a:noFill/>
          </a:ln>
        </p:spPr>
        <p:txBody>
          <a:bodyPr anchorCtr="0" anchor="t" bIns="121900" lIns="121900" spcFirstLastPara="1" rIns="121900" wrap="square" tIns="121900">
            <a:no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2100"/>
              </a:spcBef>
              <a:spcAft>
                <a:spcPts val="0"/>
              </a:spcAft>
              <a:buSzPts val="1500"/>
              <a:buChar char="○"/>
              <a:defRPr/>
            </a:lvl2pPr>
            <a:lvl3pPr indent="-323850" lvl="2" marL="1371600" rtl="0" algn="l">
              <a:lnSpc>
                <a:spcPct val="115000"/>
              </a:lnSpc>
              <a:spcBef>
                <a:spcPts val="2100"/>
              </a:spcBef>
              <a:spcAft>
                <a:spcPts val="0"/>
              </a:spcAft>
              <a:buSzPts val="1500"/>
              <a:buChar char="■"/>
              <a:defRPr/>
            </a:lvl3pPr>
            <a:lvl4pPr indent="-323850" lvl="3" marL="1828800" rtl="0" algn="l">
              <a:lnSpc>
                <a:spcPct val="115000"/>
              </a:lnSpc>
              <a:spcBef>
                <a:spcPts val="2100"/>
              </a:spcBef>
              <a:spcAft>
                <a:spcPts val="0"/>
              </a:spcAft>
              <a:buSzPts val="1500"/>
              <a:buChar char="●"/>
              <a:defRPr/>
            </a:lvl4pPr>
            <a:lvl5pPr indent="-323850" lvl="4" marL="2286000" rtl="0" algn="l">
              <a:lnSpc>
                <a:spcPct val="115000"/>
              </a:lnSpc>
              <a:spcBef>
                <a:spcPts val="2100"/>
              </a:spcBef>
              <a:spcAft>
                <a:spcPts val="0"/>
              </a:spcAft>
              <a:buSzPts val="1500"/>
              <a:buChar char="○"/>
              <a:defRPr/>
            </a:lvl5pPr>
            <a:lvl6pPr indent="-323850" lvl="5" marL="2743200" rtl="0" algn="l">
              <a:lnSpc>
                <a:spcPct val="115000"/>
              </a:lnSpc>
              <a:spcBef>
                <a:spcPts val="2100"/>
              </a:spcBef>
              <a:spcAft>
                <a:spcPts val="0"/>
              </a:spcAft>
              <a:buSzPts val="1500"/>
              <a:buChar char="■"/>
              <a:defRPr/>
            </a:lvl6pPr>
            <a:lvl7pPr indent="-323850" lvl="6" marL="3200400" rtl="0" algn="l">
              <a:lnSpc>
                <a:spcPct val="115000"/>
              </a:lnSpc>
              <a:spcBef>
                <a:spcPts val="2100"/>
              </a:spcBef>
              <a:spcAft>
                <a:spcPts val="0"/>
              </a:spcAft>
              <a:buSzPts val="1500"/>
              <a:buChar char="●"/>
              <a:defRPr/>
            </a:lvl7pPr>
            <a:lvl8pPr indent="-323850" lvl="7" marL="3657600" rtl="0" algn="l">
              <a:lnSpc>
                <a:spcPct val="115000"/>
              </a:lnSpc>
              <a:spcBef>
                <a:spcPts val="2100"/>
              </a:spcBef>
              <a:spcAft>
                <a:spcPts val="0"/>
              </a:spcAft>
              <a:buSzPts val="1500"/>
              <a:buChar char="○"/>
              <a:defRPr/>
            </a:lvl8pPr>
            <a:lvl9pPr indent="-323850" lvl="8" marL="4114800" rtl="0" algn="l">
              <a:lnSpc>
                <a:spcPct val="115000"/>
              </a:lnSpc>
              <a:spcBef>
                <a:spcPts val="2100"/>
              </a:spcBef>
              <a:spcAft>
                <a:spcPts val="2100"/>
              </a:spcAft>
              <a:buSzPts val="1500"/>
              <a:buChar char="■"/>
              <a:defRPr/>
            </a:lvl9pPr>
          </a:lstStyle>
          <a:p/>
        </p:txBody>
      </p:sp>
      <p:sp>
        <p:nvSpPr>
          <p:cNvPr id="206" name="Google Shape;206;p25"/>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7" name="Shape 207"/>
        <p:cNvGrpSpPr/>
        <p:nvPr/>
      </p:nvGrpSpPr>
      <p:grpSpPr>
        <a:xfrm>
          <a:off x="0" y="0"/>
          <a:ext cx="0" cy="0"/>
          <a:chOff x="0" y="0"/>
          <a:chExt cx="0" cy="0"/>
        </a:xfrm>
      </p:grpSpPr>
      <p:grpSp>
        <p:nvGrpSpPr>
          <p:cNvPr id="208" name="Google Shape;208;p26"/>
          <p:cNvGrpSpPr/>
          <p:nvPr/>
        </p:nvGrpSpPr>
        <p:grpSpPr>
          <a:xfrm>
            <a:off x="834621" y="399168"/>
            <a:ext cx="1332416" cy="1332416"/>
            <a:chOff x="348199" y="179450"/>
            <a:chExt cx="1116300" cy="1116300"/>
          </a:xfrm>
        </p:grpSpPr>
        <p:sp>
          <p:nvSpPr>
            <p:cNvPr id="209" name="Google Shape;209;p26"/>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6"/>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 name="Google Shape;211;p26"/>
          <p:cNvSpPr txBox="1"/>
          <p:nvPr>
            <p:ph type="title"/>
          </p:nvPr>
        </p:nvSpPr>
        <p:spPr>
          <a:xfrm>
            <a:off x="1738400" y="798100"/>
            <a:ext cx="9374100" cy="13323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212" name="Google Shape;212;p26"/>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3" name="Shape 213"/>
        <p:cNvGrpSpPr/>
        <p:nvPr/>
      </p:nvGrpSpPr>
      <p:grpSpPr>
        <a:xfrm>
          <a:off x="0" y="0"/>
          <a:ext cx="0" cy="0"/>
          <a:chOff x="0" y="0"/>
          <a:chExt cx="0" cy="0"/>
        </a:xfrm>
      </p:grpSpPr>
      <p:grpSp>
        <p:nvGrpSpPr>
          <p:cNvPr id="214" name="Google Shape;214;p27"/>
          <p:cNvGrpSpPr/>
          <p:nvPr/>
        </p:nvGrpSpPr>
        <p:grpSpPr>
          <a:xfrm>
            <a:off x="834621" y="399168"/>
            <a:ext cx="1332416" cy="1332416"/>
            <a:chOff x="348199" y="179450"/>
            <a:chExt cx="1116300" cy="1116300"/>
          </a:xfrm>
        </p:grpSpPr>
        <p:sp>
          <p:nvSpPr>
            <p:cNvPr id="215" name="Google Shape;215;p27"/>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7"/>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27"/>
          <p:cNvSpPr txBox="1"/>
          <p:nvPr>
            <p:ph type="title"/>
          </p:nvPr>
        </p:nvSpPr>
        <p:spPr>
          <a:xfrm>
            <a:off x="1738400" y="798100"/>
            <a:ext cx="4416000" cy="21201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218" name="Google Shape;218;p27"/>
          <p:cNvSpPr txBox="1"/>
          <p:nvPr>
            <p:ph idx="1" type="body"/>
          </p:nvPr>
        </p:nvSpPr>
        <p:spPr>
          <a:xfrm>
            <a:off x="1738400" y="3079567"/>
            <a:ext cx="4416000" cy="2962500"/>
          </a:xfrm>
          <a:prstGeom prst="rect">
            <a:avLst/>
          </a:prstGeom>
          <a:noFill/>
          <a:ln>
            <a:noFill/>
          </a:ln>
        </p:spPr>
        <p:txBody>
          <a:bodyPr anchorCtr="0" anchor="t" bIns="121900" lIns="121900" spcFirstLastPara="1" rIns="121900" wrap="square" tIns="121900">
            <a:no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2100"/>
              </a:spcBef>
              <a:spcAft>
                <a:spcPts val="0"/>
              </a:spcAft>
              <a:buSzPts val="1500"/>
              <a:buChar char="○"/>
              <a:defRPr/>
            </a:lvl2pPr>
            <a:lvl3pPr indent="-323850" lvl="2" marL="1371600" rtl="0" algn="l">
              <a:lnSpc>
                <a:spcPct val="115000"/>
              </a:lnSpc>
              <a:spcBef>
                <a:spcPts val="2100"/>
              </a:spcBef>
              <a:spcAft>
                <a:spcPts val="0"/>
              </a:spcAft>
              <a:buSzPts val="1500"/>
              <a:buChar char="■"/>
              <a:defRPr/>
            </a:lvl3pPr>
            <a:lvl4pPr indent="-323850" lvl="3" marL="1828800" rtl="0" algn="l">
              <a:lnSpc>
                <a:spcPct val="115000"/>
              </a:lnSpc>
              <a:spcBef>
                <a:spcPts val="2100"/>
              </a:spcBef>
              <a:spcAft>
                <a:spcPts val="0"/>
              </a:spcAft>
              <a:buSzPts val="1500"/>
              <a:buChar char="●"/>
              <a:defRPr/>
            </a:lvl4pPr>
            <a:lvl5pPr indent="-323850" lvl="4" marL="2286000" rtl="0" algn="l">
              <a:lnSpc>
                <a:spcPct val="115000"/>
              </a:lnSpc>
              <a:spcBef>
                <a:spcPts val="2100"/>
              </a:spcBef>
              <a:spcAft>
                <a:spcPts val="0"/>
              </a:spcAft>
              <a:buSzPts val="1500"/>
              <a:buChar char="○"/>
              <a:defRPr/>
            </a:lvl5pPr>
            <a:lvl6pPr indent="-323850" lvl="5" marL="2743200" rtl="0" algn="l">
              <a:lnSpc>
                <a:spcPct val="115000"/>
              </a:lnSpc>
              <a:spcBef>
                <a:spcPts val="2100"/>
              </a:spcBef>
              <a:spcAft>
                <a:spcPts val="0"/>
              </a:spcAft>
              <a:buSzPts val="1500"/>
              <a:buChar char="■"/>
              <a:defRPr/>
            </a:lvl6pPr>
            <a:lvl7pPr indent="-323850" lvl="6" marL="3200400" rtl="0" algn="l">
              <a:lnSpc>
                <a:spcPct val="115000"/>
              </a:lnSpc>
              <a:spcBef>
                <a:spcPts val="2100"/>
              </a:spcBef>
              <a:spcAft>
                <a:spcPts val="0"/>
              </a:spcAft>
              <a:buSzPts val="1500"/>
              <a:buChar char="●"/>
              <a:defRPr/>
            </a:lvl7pPr>
            <a:lvl8pPr indent="-323850" lvl="7" marL="3657600" rtl="0" algn="l">
              <a:lnSpc>
                <a:spcPct val="115000"/>
              </a:lnSpc>
              <a:spcBef>
                <a:spcPts val="2100"/>
              </a:spcBef>
              <a:spcAft>
                <a:spcPts val="0"/>
              </a:spcAft>
              <a:buSzPts val="1500"/>
              <a:buChar char="○"/>
              <a:defRPr/>
            </a:lvl8pPr>
            <a:lvl9pPr indent="-323850" lvl="8" marL="4114800" rtl="0" algn="l">
              <a:lnSpc>
                <a:spcPct val="115000"/>
              </a:lnSpc>
              <a:spcBef>
                <a:spcPts val="2100"/>
              </a:spcBef>
              <a:spcAft>
                <a:spcPts val="2100"/>
              </a:spcAft>
              <a:buSzPts val="1500"/>
              <a:buChar char="■"/>
              <a:defRPr/>
            </a:lvl9pPr>
          </a:lstStyle>
          <a:p/>
        </p:txBody>
      </p:sp>
      <p:sp>
        <p:nvSpPr>
          <p:cNvPr id="219" name="Google Shape;219;p27"/>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0" name="Shape 220"/>
        <p:cNvGrpSpPr/>
        <p:nvPr/>
      </p:nvGrpSpPr>
      <p:grpSpPr>
        <a:xfrm>
          <a:off x="0" y="0"/>
          <a:ext cx="0" cy="0"/>
          <a:chOff x="0" y="0"/>
          <a:chExt cx="0" cy="0"/>
        </a:xfrm>
      </p:grpSpPr>
      <p:grpSp>
        <p:nvGrpSpPr>
          <p:cNvPr id="221" name="Google Shape;221;p28"/>
          <p:cNvGrpSpPr/>
          <p:nvPr/>
        </p:nvGrpSpPr>
        <p:grpSpPr>
          <a:xfrm>
            <a:off x="834621" y="399168"/>
            <a:ext cx="1332416" cy="1332416"/>
            <a:chOff x="348199" y="179450"/>
            <a:chExt cx="1116300" cy="1116300"/>
          </a:xfrm>
        </p:grpSpPr>
        <p:sp>
          <p:nvSpPr>
            <p:cNvPr id="222" name="Google Shape;222;p28"/>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8"/>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4" name="Google Shape;224;p28"/>
          <p:cNvSpPr txBox="1"/>
          <p:nvPr>
            <p:ph type="title"/>
          </p:nvPr>
        </p:nvSpPr>
        <p:spPr>
          <a:xfrm>
            <a:off x="1738400" y="798100"/>
            <a:ext cx="4574100" cy="26535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225" name="Google Shape;225;p28"/>
          <p:cNvSpPr txBox="1"/>
          <p:nvPr>
            <p:ph idx="1" type="subTitle"/>
          </p:nvPr>
        </p:nvSpPr>
        <p:spPr>
          <a:xfrm>
            <a:off x="1738400" y="3657604"/>
            <a:ext cx="4574100" cy="9681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26" name="Google Shape;226;p28"/>
          <p:cNvSpPr txBox="1"/>
          <p:nvPr>
            <p:ph idx="2" type="body"/>
          </p:nvPr>
        </p:nvSpPr>
        <p:spPr>
          <a:xfrm>
            <a:off x="6538267" y="881333"/>
            <a:ext cx="4574100" cy="51609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2100"/>
              </a:spcBef>
              <a:spcAft>
                <a:spcPts val="0"/>
              </a:spcAft>
              <a:buSzPts val="1500"/>
              <a:buChar char="○"/>
              <a:defRPr/>
            </a:lvl2pPr>
            <a:lvl3pPr indent="-323850" lvl="2" marL="1371600" rtl="0" algn="l">
              <a:lnSpc>
                <a:spcPct val="115000"/>
              </a:lnSpc>
              <a:spcBef>
                <a:spcPts val="2100"/>
              </a:spcBef>
              <a:spcAft>
                <a:spcPts val="0"/>
              </a:spcAft>
              <a:buSzPts val="1500"/>
              <a:buChar char="■"/>
              <a:defRPr/>
            </a:lvl3pPr>
            <a:lvl4pPr indent="-323850" lvl="3" marL="1828800" rtl="0" algn="l">
              <a:lnSpc>
                <a:spcPct val="115000"/>
              </a:lnSpc>
              <a:spcBef>
                <a:spcPts val="2100"/>
              </a:spcBef>
              <a:spcAft>
                <a:spcPts val="0"/>
              </a:spcAft>
              <a:buSzPts val="1500"/>
              <a:buChar char="●"/>
              <a:defRPr/>
            </a:lvl4pPr>
            <a:lvl5pPr indent="-323850" lvl="4" marL="2286000" rtl="0" algn="l">
              <a:lnSpc>
                <a:spcPct val="115000"/>
              </a:lnSpc>
              <a:spcBef>
                <a:spcPts val="2100"/>
              </a:spcBef>
              <a:spcAft>
                <a:spcPts val="0"/>
              </a:spcAft>
              <a:buSzPts val="1500"/>
              <a:buChar char="○"/>
              <a:defRPr/>
            </a:lvl5pPr>
            <a:lvl6pPr indent="-323850" lvl="5" marL="2743200" rtl="0" algn="l">
              <a:lnSpc>
                <a:spcPct val="115000"/>
              </a:lnSpc>
              <a:spcBef>
                <a:spcPts val="2100"/>
              </a:spcBef>
              <a:spcAft>
                <a:spcPts val="0"/>
              </a:spcAft>
              <a:buSzPts val="1500"/>
              <a:buChar char="■"/>
              <a:defRPr/>
            </a:lvl6pPr>
            <a:lvl7pPr indent="-323850" lvl="6" marL="3200400" rtl="0" algn="l">
              <a:lnSpc>
                <a:spcPct val="115000"/>
              </a:lnSpc>
              <a:spcBef>
                <a:spcPts val="2100"/>
              </a:spcBef>
              <a:spcAft>
                <a:spcPts val="0"/>
              </a:spcAft>
              <a:buSzPts val="1500"/>
              <a:buChar char="●"/>
              <a:defRPr/>
            </a:lvl7pPr>
            <a:lvl8pPr indent="-323850" lvl="7" marL="3657600" rtl="0" algn="l">
              <a:lnSpc>
                <a:spcPct val="115000"/>
              </a:lnSpc>
              <a:spcBef>
                <a:spcPts val="2100"/>
              </a:spcBef>
              <a:spcAft>
                <a:spcPts val="0"/>
              </a:spcAft>
              <a:buSzPts val="1500"/>
              <a:buChar char="○"/>
              <a:defRPr/>
            </a:lvl8pPr>
            <a:lvl9pPr indent="-323850" lvl="8" marL="4114800" rtl="0" algn="l">
              <a:lnSpc>
                <a:spcPct val="115000"/>
              </a:lnSpc>
              <a:spcBef>
                <a:spcPts val="2100"/>
              </a:spcBef>
              <a:spcAft>
                <a:spcPts val="2100"/>
              </a:spcAft>
              <a:buSzPts val="1500"/>
              <a:buChar char="■"/>
              <a:defRPr/>
            </a:lvl9pPr>
          </a:lstStyle>
          <a:p/>
        </p:txBody>
      </p:sp>
      <p:sp>
        <p:nvSpPr>
          <p:cNvPr id="227" name="Google Shape;227;p28"/>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8" name="Shape 228"/>
        <p:cNvGrpSpPr/>
        <p:nvPr/>
      </p:nvGrpSpPr>
      <p:grpSpPr>
        <a:xfrm>
          <a:off x="0" y="0"/>
          <a:ext cx="0" cy="0"/>
          <a:chOff x="0" y="0"/>
          <a:chExt cx="0" cy="0"/>
        </a:xfrm>
      </p:grpSpPr>
      <p:grpSp>
        <p:nvGrpSpPr>
          <p:cNvPr id="229" name="Google Shape;229;p29"/>
          <p:cNvGrpSpPr/>
          <p:nvPr/>
        </p:nvGrpSpPr>
        <p:grpSpPr>
          <a:xfrm>
            <a:off x="951176" y="5129497"/>
            <a:ext cx="1100560" cy="1100560"/>
            <a:chOff x="348199" y="179450"/>
            <a:chExt cx="1116300" cy="1116300"/>
          </a:xfrm>
        </p:grpSpPr>
        <p:sp>
          <p:nvSpPr>
            <p:cNvPr id="230" name="Google Shape;230;p29"/>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9"/>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 name="Google Shape;232;p29"/>
          <p:cNvSpPr txBox="1"/>
          <p:nvPr>
            <p:ph idx="1" type="body"/>
          </p:nvPr>
        </p:nvSpPr>
        <p:spPr>
          <a:xfrm>
            <a:off x="1738400" y="5518633"/>
            <a:ext cx="7790700" cy="713100"/>
          </a:xfrm>
          <a:prstGeom prst="rect">
            <a:avLst/>
          </a:prstGeom>
          <a:noFill/>
          <a:ln>
            <a:noFill/>
          </a:ln>
        </p:spPr>
        <p:txBody>
          <a:bodyPr anchorCtr="0" anchor="t" bIns="121900" lIns="121900" spcFirstLastPara="1" rIns="121900" wrap="square" tIns="121900">
            <a:noAutofit/>
          </a:bodyPr>
          <a:lstStyle>
            <a:lvl1pPr indent="-228600" lvl="0" marL="457200" rtl="0" algn="l">
              <a:lnSpc>
                <a:spcPct val="100000"/>
              </a:lnSpc>
              <a:spcBef>
                <a:spcPts val="0"/>
              </a:spcBef>
              <a:spcAft>
                <a:spcPts val="0"/>
              </a:spcAft>
              <a:buSzPts val="1700"/>
              <a:buNone/>
              <a:defRPr/>
            </a:lvl1pPr>
          </a:lstStyle>
          <a:p/>
        </p:txBody>
      </p:sp>
      <p:sp>
        <p:nvSpPr>
          <p:cNvPr id="233" name="Google Shape;233;p29"/>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4" name="Shape 234"/>
        <p:cNvGrpSpPr/>
        <p:nvPr/>
      </p:nvGrpSpPr>
      <p:grpSpPr>
        <a:xfrm>
          <a:off x="0" y="0"/>
          <a:ext cx="0" cy="0"/>
          <a:chOff x="0" y="0"/>
          <a:chExt cx="0" cy="0"/>
        </a:xfrm>
      </p:grpSpPr>
      <p:grpSp>
        <p:nvGrpSpPr>
          <p:cNvPr id="235" name="Google Shape;235;p30"/>
          <p:cNvGrpSpPr/>
          <p:nvPr/>
        </p:nvGrpSpPr>
        <p:grpSpPr>
          <a:xfrm>
            <a:off x="65" y="5465464"/>
            <a:ext cx="12191748" cy="1392365"/>
            <a:chOff x="49" y="4099200"/>
            <a:chExt cx="9144040" cy="1044300"/>
          </a:xfrm>
        </p:grpSpPr>
        <p:grpSp>
          <p:nvGrpSpPr>
            <p:cNvPr id="236" name="Google Shape;236;p30"/>
            <p:cNvGrpSpPr/>
            <p:nvPr/>
          </p:nvGrpSpPr>
          <p:grpSpPr>
            <a:xfrm>
              <a:off x="49" y="4309200"/>
              <a:ext cx="231622" cy="834300"/>
              <a:chOff x="2688737" y="4301380"/>
              <a:chExt cx="231900" cy="834300"/>
            </a:xfrm>
          </p:grpSpPr>
          <p:sp>
            <p:nvSpPr>
              <p:cNvPr id="237" name="Google Shape;237;p3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30"/>
            <p:cNvGrpSpPr/>
            <p:nvPr/>
          </p:nvGrpSpPr>
          <p:grpSpPr>
            <a:xfrm>
              <a:off x="371403" y="4099200"/>
              <a:ext cx="231622" cy="1044300"/>
              <a:chOff x="2688737" y="4091380"/>
              <a:chExt cx="231900" cy="1044300"/>
            </a:xfrm>
          </p:grpSpPr>
          <p:sp>
            <p:nvSpPr>
              <p:cNvPr id="242" name="Google Shape;242;p3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0"/>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 name="Google Shape;247;p30"/>
            <p:cNvGrpSpPr/>
            <p:nvPr/>
          </p:nvGrpSpPr>
          <p:grpSpPr>
            <a:xfrm>
              <a:off x="742758" y="4309200"/>
              <a:ext cx="231622" cy="834300"/>
              <a:chOff x="2688737" y="4301380"/>
              <a:chExt cx="231900" cy="834300"/>
            </a:xfrm>
          </p:grpSpPr>
          <p:sp>
            <p:nvSpPr>
              <p:cNvPr id="248" name="Google Shape;248;p3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 name="Google Shape;252;p30"/>
            <p:cNvGrpSpPr/>
            <p:nvPr/>
          </p:nvGrpSpPr>
          <p:grpSpPr>
            <a:xfrm>
              <a:off x="1114112" y="4518900"/>
              <a:ext cx="231622" cy="624600"/>
              <a:chOff x="2688737" y="4511080"/>
              <a:chExt cx="231900" cy="624600"/>
            </a:xfrm>
          </p:grpSpPr>
          <p:sp>
            <p:nvSpPr>
              <p:cNvPr id="253" name="Google Shape;253;p3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30"/>
            <p:cNvGrpSpPr/>
            <p:nvPr/>
          </p:nvGrpSpPr>
          <p:grpSpPr>
            <a:xfrm>
              <a:off x="1856753" y="4099200"/>
              <a:ext cx="231600" cy="1044300"/>
              <a:chOff x="1856753" y="4099200"/>
              <a:chExt cx="231600" cy="1044300"/>
            </a:xfrm>
          </p:grpSpPr>
          <p:sp>
            <p:nvSpPr>
              <p:cNvPr id="257" name="Google Shape;257;p30"/>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0"/>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0"/>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0"/>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0"/>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 name="Google Shape;262;p30"/>
            <p:cNvGrpSpPr/>
            <p:nvPr/>
          </p:nvGrpSpPr>
          <p:grpSpPr>
            <a:xfrm>
              <a:off x="2228107" y="4309200"/>
              <a:ext cx="231600" cy="834300"/>
              <a:chOff x="2228107" y="4309200"/>
              <a:chExt cx="231600" cy="834300"/>
            </a:xfrm>
          </p:grpSpPr>
          <p:sp>
            <p:nvSpPr>
              <p:cNvPr id="263" name="Google Shape;263;p3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0"/>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0"/>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0"/>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 name="Google Shape;267;p30"/>
            <p:cNvGrpSpPr/>
            <p:nvPr/>
          </p:nvGrpSpPr>
          <p:grpSpPr>
            <a:xfrm>
              <a:off x="2599462" y="4518900"/>
              <a:ext cx="231600" cy="624600"/>
              <a:chOff x="2599462" y="4518900"/>
              <a:chExt cx="231600" cy="624600"/>
            </a:xfrm>
          </p:grpSpPr>
          <p:sp>
            <p:nvSpPr>
              <p:cNvPr id="268" name="Google Shape;268;p30"/>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0"/>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0"/>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 name="Google Shape;271;p30"/>
            <p:cNvGrpSpPr/>
            <p:nvPr/>
          </p:nvGrpSpPr>
          <p:grpSpPr>
            <a:xfrm>
              <a:off x="3342171" y="4099200"/>
              <a:ext cx="231600" cy="1044300"/>
              <a:chOff x="3342171" y="4099200"/>
              <a:chExt cx="231600" cy="1044300"/>
            </a:xfrm>
          </p:grpSpPr>
          <p:sp>
            <p:nvSpPr>
              <p:cNvPr id="272" name="Google Shape;272;p30"/>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0"/>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0"/>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0"/>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0"/>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30"/>
            <p:cNvGrpSpPr/>
            <p:nvPr/>
          </p:nvGrpSpPr>
          <p:grpSpPr>
            <a:xfrm>
              <a:off x="3713525" y="4309200"/>
              <a:ext cx="231600" cy="834300"/>
              <a:chOff x="3713525" y="4309200"/>
              <a:chExt cx="231600" cy="834300"/>
            </a:xfrm>
          </p:grpSpPr>
          <p:sp>
            <p:nvSpPr>
              <p:cNvPr id="278" name="Google Shape;278;p30"/>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0"/>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0"/>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0"/>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p30"/>
            <p:cNvGrpSpPr/>
            <p:nvPr/>
          </p:nvGrpSpPr>
          <p:grpSpPr>
            <a:xfrm>
              <a:off x="1485398" y="4309200"/>
              <a:ext cx="231600" cy="834300"/>
              <a:chOff x="1485398" y="4309200"/>
              <a:chExt cx="231600" cy="834300"/>
            </a:xfrm>
          </p:grpSpPr>
          <p:sp>
            <p:nvSpPr>
              <p:cNvPr id="283" name="Google Shape;283;p3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0"/>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0"/>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0"/>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30"/>
            <p:cNvGrpSpPr/>
            <p:nvPr/>
          </p:nvGrpSpPr>
          <p:grpSpPr>
            <a:xfrm>
              <a:off x="4084879" y="4518900"/>
              <a:ext cx="231600" cy="624600"/>
              <a:chOff x="4084879" y="4518900"/>
              <a:chExt cx="231600" cy="624600"/>
            </a:xfrm>
          </p:grpSpPr>
          <p:sp>
            <p:nvSpPr>
              <p:cNvPr id="288" name="Google Shape;288;p30"/>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0"/>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0"/>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p30"/>
            <p:cNvGrpSpPr/>
            <p:nvPr/>
          </p:nvGrpSpPr>
          <p:grpSpPr>
            <a:xfrm>
              <a:off x="2970816" y="4309200"/>
              <a:ext cx="231600" cy="834300"/>
              <a:chOff x="2970816" y="4309200"/>
              <a:chExt cx="231600" cy="834300"/>
            </a:xfrm>
          </p:grpSpPr>
          <p:sp>
            <p:nvSpPr>
              <p:cNvPr id="292" name="Google Shape;292;p30"/>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0"/>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0"/>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 name="Google Shape;296;p30"/>
            <p:cNvGrpSpPr/>
            <p:nvPr/>
          </p:nvGrpSpPr>
          <p:grpSpPr>
            <a:xfrm>
              <a:off x="4456234" y="4309200"/>
              <a:ext cx="231600" cy="834300"/>
              <a:chOff x="4456234" y="4309200"/>
              <a:chExt cx="231600" cy="834300"/>
            </a:xfrm>
          </p:grpSpPr>
          <p:sp>
            <p:nvSpPr>
              <p:cNvPr id="297" name="Google Shape;297;p30"/>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0"/>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0"/>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0"/>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30"/>
            <p:cNvGrpSpPr/>
            <p:nvPr/>
          </p:nvGrpSpPr>
          <p:grpSpPr>
            <a:xfrm>
              <a:off x="4827588" y="4099200"/>
              <a:ext cx="231600" cy="1044300"/>
              <a:chOff x="4827588" y="4099200"/>
              <a:chExt cx="231600" cy="1044300"/>
            </a:xfrm>
          </p:grpSpPr>
          <p:sp>
            <p:nvSpPr>
              <p:cNvPr id="302" name="Google Shape;302;p30"/>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0"/>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0"/>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0"/>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 name="Google Shape;307;p30"/>
            <p:cNvGrpSpPr/>
            <p:nvPr/>
          </p:nvGrpSpPr>
          <p:grpSpPr>
            <a:xfrm>
              <a:off x="5198943" y="4309200"/>
              <a:ext cx="231600" cy="834300"/>
              <a:chOff x="5198943" y="4309200"/>
              <a:chExt cx="231600" cy="834300"/>
            </a:xfrm>
          </p:grpSpPr>
          <p:sp>
            <p:nvSpPr>
              <p:cNvPr id="308" name="Google Shape;308;p30"/>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0"/>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0"/>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0"/>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 name="Google Shape;312;p30"/>
            <p:cNvGrpSpPr/>
            <p:nvPr/>
          </p:nvGrpSpPr>
          <p:grpSpPr>
            <a:xfrm>
              <a:off x="5570297" y="4518900"/>
              <a:ext cx="231600" cy="624600"/>
              <a:chOff x="5570297" y="4518900"/>
              <a:chExt cx="231600" cy="624600"/>
            </a:xfrm>
          </p:grpSpPr>
          <p:sp>
            <p:nvSpPr>
              <p:cNvPr id="313" name="Google Shape;313;p3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0"/>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0"/>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 name="Google Shape;316;p30"/>
            <p:cNvGrpSpPr/>
            <p:nvPr/>
          </p:nvGrpSpPr>
          <p:grpSpPr>
            <a:xfrm>
              <a:off x="5941652" y="4309200"/>
              <a:ext cx="231600" cy="834300"/>
              <a:chOff x="5941652" y="4309200"/>
              <a:chExt cx="231600" cy="834300"/>
            </a:xfrm>
          </p:grpSpPr>
          <p:sp>
            <p:nvSpPr>
              <p:cNvPr id="317" name="Google Shape;317;p30"/>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0"/>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0"/>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0"/>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 name="Google Shape;321;p30"/>
            <p:cNvGrpSpPr/>
            <p:nvPr/>
          </p:nvGrpSpPr>
          <p:grpSpPr>
            <a:xfrm>
              <a:off x="6313006" y="4099200"/>
              <a:ext cx="231600" cy="1044300"/>
              <a:chOff x="6313006" y="4099200"/>
              <a:chExt cx="231600" cy="1044300"/>
            </a:xfrm>
          </p:grpSpPr>
          <p:sp>
            <p:nvSpPr>
              <p:cNvPr id="322" name="Google Shape;322;p30"/>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0"/>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0"/>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0"/>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 name="Google Shape;327;p30"/>
            <p:cNvGrpSpPr/>
            <p:nvPr/>
          </p:nvGrpSpPr>
          <p:grpSpPr>
            <a:xfrm>
              <a:off x="6684361" y="4309200"/>
              <a:ext cx="231600" cy="834300"/>
              <a:chOff x="6684361" y="4309200"/>
              <a:chExt cx="231600" cy="834300"/>
            </a:xfrm>
          </p:grpSpPr>
          <p:sp>
            <p:nvSpPr>
              <p:cNvPr id="328" name="Google Shape;328;p30"/>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0"/>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0"/>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0"/>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30"/>
            <p:cNvGrpSpPr/>
            <p:nvPr/>
          </p:nvGrpSpPr>
          <p:grpSpPr>
            <a:xfrm>
              <a:off x="7055715" y="4518900"/>
              <a:ext cx="231600" cy="624600"/>
              <a:chOff x="7055715" y="4518900"/>
              <a:chExt cx="231600" cy="624600"/>
            </a:xfrm>
          </p:grpSpPr>
          <p:sp>
            <p:nvSpPr>
              <p:cNvPr id="333" name="Google Shape;333;p30"/>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0"/>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0"/>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 name="Google Shape;336;p30"/>
            <p:cNvGrpSpPr/>
            <p:nvPr/>
          </p:nvGrpSpPr>
          <p:grpSpPr>
            <a:xfrm>
              <a:off x="7798424" y="4099200"/>
              <a:ext cx="231600" cy="1044300"/>
              <a:chOff x="7798424" y="4099200"/>
              <a:chExt cx="231600" cy="1044300"/>
            </a:xfrm>
          </p:grpSpPr>
          <p:sp>
            <p:nvSpPr>
              <p:cNvPr id="337" name="Google Shape;337;p30"/>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0"/>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0"/>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0"/>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0"/>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 name="Google Shape;342;p30"/>
            <p:cNvGrpSpPr/>
            <p:nvPr/>
          </p:nvGrpSpPr>
          <p:grpSpPr>
            <a:xfrm>
              <a:off x="8169779" y="4309200"/>
              <a:ext cx="231600" cy="834300"/>
              <a:chOff x="8169779" y="4309200"/>
              <a:chExt cx="231600" cy="834300"/>
            </a:xfrm>
          </p:grpSpPr>
          <p:sp>
            <p:nvSpPr>
              <p:cNvPr id="343" name="Google Shape;343;p30"/>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0"/>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0"/>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0"/>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 name="Google Shape;347;p30"/>
            <p:cNvGrpSpPr/>
            <p:nvPr/>
          </p:nvGrpSpPr>
          <p:grpSpPr>
            <a:xfrm>
              <a:off x="7427070" y="4309200"/>
              <a:ext cx="231600" cy="834300"/>
              <a:chOff x="7427070" y="4309200"/>
              <a:chExt cx="231600" cy="834300"/>
            </a:xfrm>
          </p:grpSpPr>
          <p:sp>
            <p:nvSpPr>
              <p:cNvPr id="348" name="Google Shape;348;p30"/>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0"/>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0"/>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0"/>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 name="Google Shape;352;p30"/>
            <p:cNvGrpSpPr/>
            <p:nvPr/>
          </p:nvGrpSpPr>
          <p:grpSpPr>
            <a:xfrm>
              <a:off x="8541133" y="4518900"/>
              <a:ext cx="231600" cy="624600"/>
              <a:chOff x="8541133" y="4518900"/>
              <a:chExt cx="231600" cy="624600"/>
            </a:xfrm>
          </p:grpSpPr>
          <p:sp>
            <p:nvSpPr>
              <p:cNvPr id="353" name="Google Shape;353;p30"/>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0"/>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0"/>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 name="Google Shape;356;p30"/>
            <p:cNvGrpSpPr/>
            <p:nvPr/>
          </p:nvGrpSpPr>
          <p:grpSpPr>
            <a:xfrm>
              <a:off x="8912488" y="4309200"/>
              <a:ext cx="231600" cy="834300"/>
              <a:chOff x="8912488" y="4309200"/>
              <a:chExt cx="231600" cy="834300"/>
            </a:xfrm>
          </p:grpSpPr>
          <p:sp>
            <p:nvSpPr>
              <p:cNvPr id="357" name="Google Shape;357;p30"/>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0"/>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0"/>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0"/>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61" name="Google Shape;361;p30"/>
          <p:cNvSpPr txBox="1"/>
          <p:nvPr>
            <p:ph hasCustomPrompt="1" type="title"/>
          </p:nvPr>
        </p:nvSpPr>
        <p:spPr>
          <a:xfrm>
            <a:off x="1851500" y="1030300"/>
            <a:ext cx="8489100" cy="24843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Clr>
                <a:schemeClr val="lt1"/>
              </a:buClr>
              <a:buSzPts val="10700"/>
              <a:buNone/>
              <a:defRPr sz="10700">
                <a:solidFill>
                  <a:schemeClr val="lt1"/>
                </a:solidFill>
              </a:defRPr>
            </a:lvl1pPr>
            <a:lvl2pPr lvl="1" rtl="0" algn="ctr">
              <a:lnSpc>
                <a:spcPct val="100000"/>
              </a:lnSpc>
              <a:spcBef>
                <a:spcPts val="0"/>
              </a:spcBef>
              <a:spcAft>
                <a:spcPts val="0"/>
              </a:spcAft>
              <a:buClr>
                <a:schemeClr val="lt1"/>
              </a:buClr>
              <a:buSzPts val="10700"/>
              <a:buNone/>
              <a:defRPr sz="10700">
                <a:solidFill>
                  <a:schemeClr val="lt1"/>
                </a:solidFill>
              </a:defRPr>
            </a:lvl2pPr>
            <a:lvl3pPr lvl="2" rtl="0" algn="ctr">
              <a:lnSpc>
                <a:spcPct val="100000"/>
              </a:lnSpc>
              <a:spcBef>
                <a:spcPts val="0"/>
              </a:spcBef>
              <a:spcAft>
                <a:spcPts val="0"/>
              </a:spcAft>
              <a:buClr>
                <a:schemeClr val="lt1"/>
              </a:buClr>
              <a:buSzPts val="10700"/>
              <a:buNone/>
              <a:defRPr sz="10700">
                <a:solidFill>
                  <a:schemeClr val="lt1"/>
                </a:solidFill>
              </a:defRPr>
            </a:lvl3pPr>
            <a:lvl4pPr lvl="3" rtl="0" algn="ctr">
              <a:lnSpc>
                <a:spcPct val="100000"/>
              </a:lnSpc>
              <a:spcBef>
                <a:spcPts val="0"/>
              </a:spcBef>
              <a:spcAft>
                <a:spcPts val="0"/>
              </a:spcAft>
              <a:buClr>
                <a:schemeClr val="lt1"/>
              </a:buClr>
              <a:buSzPts val="10700"/>
              <a:buNone/>
              <a:defRPr sz="10700">
                <a:solidFill>
                  <a:schemeClr val="lt1"/>
                </a:solidFill>
              </a:defRPr>
            </a:lvl4pPr>
            <a:lvl5pPr lvl="4" rtl="0" algn="ctr">
              <a:lnSpc>
                <a:spcPct val="100000"/>
              </a:lnSpc>
              <a:spcBef>
                <a:spcPts val="0"/>
              </a:spcBef>
              <a:spcAft>
                <a:spcPts val="0"/>
              </a:spcAft>
              <a:buClr>
                <a:schemeClr val="lt1"/>
              </a:buClr>
              <a:buSzPts val="10700"/>
              <a:buNone/>
              <a:defRPr sz="10700">
                <a:solidFill>
                  <a:schemeClr val="lt1"/>
                </a:solidFill>
              </a:defRPr>
            </a:lvl5pPr>
            <a:lvl6pPr lvl="5" rtl="0" algn="ctr">
              <a:lnSpc>
                <a:spcPct val="100000"/>
              </a:lnSpc>
              <a:spcBef>
                <a:spcPts val="0"/>
              </a:spcBef>
              <a:spcAft>
                <a:spcPts val="0"/>
              </a:spcAft>
              <a:buClr>
                <a:schemeClr val="lt1"/>
              </a:buClr>
              <a:buSzPts val="10700"/>
              <a:buNone/>
              <a:defRPr sz="10700">
                <a:solidFill>
                  <a:schemeClr val="lt1"/>
                </a:solidFill>
              </a:defRPr>
            </a:lvl6pPr>
            <a:lvl7pPr lvl="6" rtl="0" algn="ctr">
              <a:lnSpc>
                <a:spcPct val="100000"/>
              </a:lnSpc>
              <a:spcBef>
                <a:spcPts val="0"/>
              </a:spcBef>
              <a:spcAft>
                <a:spcPts val="0"/>
              </a:spcAft>
              <a:buClr>
                <a:schemeClr val="lt1"/>
              </a:buClr>
              <a:buSzPts val="10700"/>
              <a:buNone/>
              <a:defRPr sz="10700">
                <a:solidFill>
                  <a:schemeClr val="lt1"/>
                </a:solidFill>
              </a:defRPr>
            </a:lvl7pPr>
            <a:lvl8pPr lvl="7" rtl="0" algn="ctr">
              <a:lnSpc>
                <a:spcPct val="100000"/>
              </a:lnSpc>
              <a:spcBef>
                <a:spcPts val="0"/>
              </a:spcBef>
              <a:spcAft>
                <a:spcPts val="0"/>
              </a:spcAft>
              <a:buClr>
                <a:schemeClr val="lt1"/>
              </a:buClr>
              <a:buSzPts val="10700"/>
              <a:buNone/>
              <a:defRPr sz="10700">
                <a:solidFill>
                  <a:schemeClr val="lt1"/>
                </a:solidFill>
              </a:defRPr>
            </a:lvl8pPr>
            <a:lvl9pPr lvl="8" rtl="0" algn="ctr">
              <a:lnSpc>
                <a:spcPct val="100000"/>
              </a:lnSpc>
              <a:spcBef>
                <a:spcPts val="0"/>
              </a:spcBef>
              <a:spcAft>
                <a:spcPts val="0"/>
              </a:spcAft>
              <a:buClr>
                <a:schemeClr val="lt1"/>
              </a:buClr>
              <a:buSzPts val="10700"/>
              <a:buNone/>
              <a:defRPr sz="10700">
                <a:solidFill>
                  <a:schemeClr val="lt1"/>
                </a:solidFill>
              </a:defRPr>
            </a:lvl9pPr>
          </a:lstStyle>
          <a:p>
            <a:r>
              <a:t>xx%</a:t>
            </a:r>
          </a:p>
        </p:txBody>
      </p:sp>
      <p:sp>
        <p:nvSpPr>
          <p:cNvPr id="362" name="Google Shape;362;p30"/>
          <p:cNvSpPr txBox="1"/>
          <p:nvPr>
            <p:ph idx="1" type="body"/>
          </p:nvPr>
        </p:nvSpPr>
        <p:spPr>
          <a:xfrm>
            <a:off x="1851500" y="3616400"/>
            <a:ext cx="8489100" cy="1481700"/>
          </a:xfrm>
          <a:prstGeom prst="rect">
            <a:avLst/>
          </a:prstGeom>
          <a:noFill/>
          <a:ln>
            <a:noFill/>
          </a:ln>
        </p:spPr>
        <p:txBody>
          <a:bodyPr anchorCtr="0" anchor="t" bIns="121900" lIns="121900" spcFirstLastPara="1" rIns="121900" wrap="square" tIns="121900">
            <a:noAutofit/>
          </a:bodyPr>
          <a:lstStyle>
            <a:lvl1pPr indent="-336550" lvl="0" marL="457200" rtl="0" algn="ctr">
              <a:lnSpc>
                <a:spcPct val="115000"/>
              </a:lnSpc>
              <a:spcBef>
                <a:spcPts val="0"/>
              </a:spcBef>
              <a:spcAft>
                <a:spcPts val="0"/>
              </a:spcAft>
              <a:buClr>
                <a:schemeClr val="lt1"/>
              </a:buClr>
              <a:buSzPts val="1700"/>
              <a:buChar char="●"/>
              <a:defRPr>
                <a:solidFill>
                  <a:schemeClr val="lt1"/>
                </a:solidFill>
              </a:defRPr>
            </a:lvl1pPr>
            <a:lvl2pPr indent="-323850" lvl="1" marL="914400" rtl="0" algn="ctr">
              <a:lnSpc>
                <a:spcPct val="115000"/>
              </a:lnSpc>
              <a:spcBef>
                <a:spcPts val="2100"/>
              </a:spcBef>
              <a:spcAft>
                <a:spcPts val="0"/>
              </a:spcAft>
              <a:buClr>
                <a:schemeClr val="lt1"/>
              </a:buClr>
              <a:buSzPts val="1500"/>
              <a:buChar char="○"/>
              <a:defRPr>
                <a:solidFill>
                  <a:schemeClr val="lt1"/>
                </a:solidFill>
              </a:defRPr>
            </a:lvl2pPr>
            <a:lvl3pPr indent="-323850" lvl="2" marL="1371600" rtl="0" algn="ctr">
              <a:lnSpc>
                <a:spcPct val="115000"/>
              </a:lnSpc>
              <a:spcBef>
                <a:spcPts val="2100"/>
              </a:spcBef>
              <a:spcAft>
                <a:spcPts val="0"/>
              </a:spcAft>
              <a:buClr>
                <a:schemeClr val="lt1"/>
              </a:buClr>
              <a:buSzPts val="1500"/>
              <a:buChar char="■"/>
              <a:defRPr>
                <a:solidFill>
                  <a:schemeClr val="lt1"/>
                </a:solidFill>
              </a:defRPr>
            </a:lvl3pPr>
            <a:lvl4pPr indent="-323850" lvl="3" marL="1828800" rtl="0" algn="ctr">
              <a:lnSpc>
                <a:spcPct val="115000"/>
              </a:lnSpc>
              <a:spcBef>
                <a:spcPts val="2100"/>
              </a:spcBef>
              <a:spcAft>
                <a:spcPts val="0"/>
              </a:spcAft>
              <a:buClr>
                <a:schemeClr val="lt1"/>
              </a:buClr>
              <a:buSzPts val="1500"/>
              <a:buChar char="●"/>
              <a:defRPr>
                <a:solidFill>
                  <a:schemeClr val="lt1"/>
                </a:solidFill>
              </a:defRPr>
            </a:lvl4pPr>
            <a:lvl5pPr indent="-323850" lvl="4" marL="2286000" rtl="0" algn="ctr">
              <a:lnSpc>
                <a:spcPct val="115000"/>
              </a:lnSpc>
              <a:spcBef>
                <a:spcPts val="2100"/>
              </a:spcBef>
              <a:spcAft>
                <a:spcPts val="0"/>
              </a:spcAft>
              <a:buClr>
                <a:schemeClr val="lt1"/>
              </a:buClr>
              <a:buSzPts val="1500"/>
              <a:buChar char="○"/>
              <a:defRPr>
                <a:solidFill>
                  <a:schemeClr val="lt1"/>
                </a:solidFill>
              </a:defRPr>
            </a:lvl5pPr>
            <a:lvl6pPr indent="-323850" lvl="5" marL="2743200" rtl="0" algn="ctr">
              <a:lnSpc>
                <a:spcPct val="115000"/>
              </a:lnSpc>
              <a:spcBef>
                <a:spcPts val="2100"/>
              </a:spcBef>
              <a:spcAft>
                <a:spcPts val="0"/>
              </a:spcAft>
              <a:buClr>
                <a:schemeClr val="lt1"/>
              </a:buClr>
              <a:buSzPts val="1500"/>
              <a:buChar char="■"/>
              <a:defRPr>
                <a:solidFill>
                  <a:schemeClr val="lt1"/>
                </a:solidFill>
              </a:defRPr>
            </a:lvl6pPr>
            <a:lvl7pPr indent="-323850" lvl="6" marL="3200400" rtl="0" algn="ctr">
              <a:lnSpc>
                <a:spcPct val="115000"/>
              </a:lnSpc>
              <a:spcBef>
                <a:spcPts val="2100"/>
              </a:spcBef>
              <a:spcAft>
                <a:spcPts val="0"/>
              </a:spcAft>
              <a:buClr>
                <a:schemeClr val="lt1"/>
              </a:buClr>
              <a:buSzPts val="1500"/>
              <a:buChar char="●"/>
              <a:defRPr>
                <a:solidFill>
                  <a:schemeClr val="lt1"/>
                </a:solidFill>
              </a:defRPr>
            </a:lvl7pPr>
            <a:lvl8pPr indent="-323850" lvl="7" marL="3657600" rtl="0" algn="ctr">
              <a:lnSpc>
                <a:spcPct val="115000"/>
              </a:lnSpc>
              <a:spcBef>
                <a:spcPts val="2100"/>
              </a:spcBef>
              <a:spcAft>
                <a:spcPts val="0"/>
              </a:spcAft>
              <a:buClr>
                <a:schemeClr val="lt1"/>
              </a:buClr>
              <a:buSzPts val="1500"/>
              <a:buChar char="○"/>
              <a:defRPr>
                <a:solidFill>
                  <a:schemeClr val="lt1"/>
                </a:solidFill>
              </a:defRPr>
            </a:lvl8pPr>
            <a:lvl9pPr indent="-323850" lvl="8" marL="4114800" rtl="0" algn="ctr">
              <a:lnSpc>
                <a:spcPct val="115000"/>
              </a:lnSpc>
              <a:spcBef>
                <a:spcPts val="2100"/>
              </a:spcBef>
              <a:spcAft>
                <a:spcPts val="2100"/>
              </a:spcAft>
              <a:buClr>
                <a:schemeClr val="lt1"/>
              </a:buClr>
              <a:buSzPts val="1500"/>
              <a:buChar char="■"/>
              <a:defRPr>
                <a:solidFill>
                  <a:schemeClr val="lt1"/>
                </a:solidFill>
              </a:defRPr>
            </a:lvl9pPr>
          </a:lstStyle>
          <a:p/>
        </p:txBody>
      </p:sp>
      <p:sp>
        <p:nvSpPr>
          <p:cNvPr id="363" name="Google Shape;363;p30"/>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1.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rgbClr val="CFE2F3"/>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9pPr>
          </a:lstStyle>
          <a:p/>
        </p:txBody>
      </p:sp>
      <p:sp>
        <p:nvSpPr>
          <p:cNvPr id="77" name="Google Shape;77;p1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marR="0" rtl="0" algn="l">
              <a:lnSpc>
                <a:spcPct val="115000"/>
              </a:lnSpc>
              <a:spcBef>
                <a:spcPts val="0"/>
              </a:spcBef>
              <a:spcAft>
                <a:spcPts val="0"/>
              </a:spcAft>
              <a:buClr>
                <a:schemeClr val="dk2"/>
              </a:buClr>
              <a:buSzPts val="1700"/>
              <a:buFont typeface="Nunito"/>
              <a:buChar char="●"/>
              <a:defRPr b="0" i="0" sz="1700" u="none" cap="none" strike="noStrike">
                <a:solidFill>
                  <a:schemeClr val="dk2"/>
                </a:solidFill>
                <a:latin typeface="Nunito"/>
                <a:ea typeface="Nunito"/>
                <a:cs typeface="Nunito"/>
                <a:sym typeface="Nunito"/>
              </a:defRPr>
            </a:lvl1pPr>
            <a:lvl2pPr indent="-323850" lvl="1" marL="9144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2pPr>
            <a:lvl3pPr indent="-323850" lvl="2" marL="13716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3pPr>
            <a:lvl4pPr indent="-323850" lvl="3" marL="18288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4pPr>
            <a:lvl5pPr indent="-323850" lvl="4" marL="22860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5pPr>
            <a:lvl6pPr indent="-323850" lvl="5" marL="27432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6pPr>
            <a:lvl7pPr indent="-323850" lvl="6" marL="32004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7pPr>
            <a:lvl8pPr indent="-323850" lvl="7" marL="36576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8pPr>
            <a:lvl9pPr indent="-323850" lvl="8" marL="4114800" marR="0" rtl="0" algn="l">
              <a:lnSpc>
                <a:spcPct val="115000"/>
              </a:lnSpc>
              <a:spcBef>
                <a:spcPts val="2100"/>
              </a:spcBef>
              <a:spcAft>
                <a:spcPts val="2100"/>
              </a:spcAft>
              <a:buClr>
                <a:schemeClr val="dk2"/>
              </a:buClr>
              <a:buSzPts val="1500"/>
              <a:buFont typeface="Nunito"/>
              <a:buChar char="■"/>
              <a:defRPr b="0" i="0" sz="1500" u="none" cap="none" strike="noStrike">
                <a:solidFill>
                  <a:schemeClr val="dk2"/>
                </a:solidFill>
                <a:latin typeface="Nunito"/>
                <a:ea typeface="Nunito"/>
                <a:cs typeface="Nunito"/>
                <a:sym typeface="Nunito"/>
              </a:defRPr>
            </a:lvl9pPr>
          </a:lstStyle>
          <a:p/>
        </p:txBody>
      </p:sp>
      <p:sp>
        <p:nvSpPr>
          <p:cNvPr id="78" name="Google Shape;78;p16"/>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4.jpg"/><Relationship Id="rId4"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11.jp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1"/>
          <p:cNvSpPr txBox="1"/>
          <p:nvPr>
            <p:ph type="ctrTitle"/>
          </p:nvPr>
        </p:nvSpPr>
        <p:spPr>
          <a:xfrm>
            <a:off x="465550" y="232775"/>
            <a:ext cx="9379200" cy="1593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Twentieth Century"/>
              <a:buNone/>
            </a:pPr>
            <a:r>
              <a:rPr lang="en-US">
                <a:solidFill>
                  <a:srgbClr val="000000"/>
                </a:solidFill>
              </a:rPr>
              <a:t>I</a:t>
            </a:r>
            <a:r>
              <a:rPr lang="en-US">
                <a:solidFill>
                  <a:srgbClr val="000000"/>
                </a:solidFill>
              </a:rPr>
              <a:t>o</a:t>
            </a:r>
            <a:r>
              <a:rPr lang="en-US">
                <a:solidFill>
                  <a:srgbClr val="000000"/>
                </a:solidFill>
              </a:rPr>
              <a:t>T BASED PARKING SLOT MANAGEMENT SYSTEM</a:t>
            </a:r>
            <a:endParaRPr>
              <a:solidFill>
                <a:srgbClr val="000000"/>
              </a:solidFill>
            </a:endParaRPr>
          </a:p>
        </p:txBody>
      </p:sp>
      <p:sp>
        <p:nvSpPr>
          <p:cNvPr id="369" name="Google Shape;369;p31"/>
          <p:cNvSpPr txBox="1"/>
          <p:nvPr>
            <p:ph idx="1" type="subTitle"/>
          </p:nvPr>
        </p:nvSpPr>
        <p:spPr>
          <a:xfrm>
            <a:off x="465550" y="2274075"/>
            <a:ext cx="5581800" cy="41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2500"/>
              <a:buNone/>
            </a:pPr>
            <a:r>
              <a:rPr b="1" lang="en-US" sz="2400">
                <a:solidFill>
                  <a:srgbClr val="FF0000"/>
                </a:solidFill>
              </a:rPr>
              <a:t>GUIDED </a:t>
            </a:r>
            <a:r>
              <a:rPr b="1" lang="en-US" sz="2400">
                <a:solidFill>
                  <a:srgbClr val="FF0000"/>
                </a:solidFill>
              </a:rPr>
              <a:t>BY: Dr. P. J. ENGINEER</a:t>
            </a:r>
            <a:endParaRPr b="1" sz="2400">
              <a:solidFill>
                <a:srgbClr val="FF0000"/>
              </a:solidFill>
            </a:endParaRPr>
          </a:p>
          <a:p>
            <a:pPr indent="0" lvl="0" marL="0" rtl="0" algn="l">
              <a:lnSpc>
                <a:spcPct val="100000"/>
              </a:lnSpc>
              <a:spcBef>
                <a:spcPts val="1000"/>
              </a:spcBef>
              <a:spcAft>
                <a:spcPts val="0"/>
              </a:spcAft>
              <a:buClr>
                <a:schemeClr val="lt2"/>
              </a:buClr>
              <a:buSzPts val="2500"/>
              <a:buNone/>
            </a:pPr>
            <a:r>
              <a:rPr b="1" lang="en-US" sz="2400">
                <a:solidFill>
                  <a:srgbClr val="FF0000"/>
                </a:solidFill>
              </a:rPr>
              <a:t>SUBMITTED TO: </a:t>
            </a:r>
            <a:endParaRPr b="1" sz="2400">
              <a:solidFill>
                <a:srgbClr val="FF0000"/>
              </a:solidFill>
            </a:endParaRPr>
          </a:p>
          <a:p>
            <a:pPr indent="0" lvl="0" marL="0" rtl="0" algn="l">
              <a:lnSpc>
                <a:spcPct val="100000"/>
              </a:lnSpc>
              <a:spcBef>
                <a:spcPts val="1000"/>
              </a:spcBef>
              <a:spcAft>
                <a:spcPts val="0"/>
              </a:spcAft>
              <a:buClr>
                <a:schemeClr val="lt2"/>
              </a:buClr>
              <a:buSzPts val="2500"/>
              <a:buNone/>
            </a:pPr>
            <a:r>
              <a:rPr b="1" lang="en-US" sz="2400">
                <a:solidFill>
                  <a:srgbClr val="FF0000"/>
                </a:solidFill>
              </a:rPr>
              <a:t>1. Dr. A. D. DARJI</a:t>
            </a:r>
            <a:endParaRPr b="1" sz="2400">
              <a:solidFill>
                <a:srgbClr val="FF0000"/>
              </a:solidFill>
            </a:endParaRPr>
          </a:p>
          <a:p>
            <a:pPr indent="0" lvl="0" marL="0" rtl="0" algn="l">
              <a:lnSpc>
                <a:spcPct val="100000"/>
              </a:lnSpc>
              <a:spcBef>
                <a:spcPts val="1000"/>
              </a:spcBef>
              <a:spcAft>
                <a:spcPts val="0"/>
              </a:spcAft>
              <a:buClr>
                <a:schemeClr val="lt2"/>
              </a:buClr>
              <a:buSzPts val="2500"/>
              <a:buNone/>
            </a:pPr>
            <a:r>
              <a:rPr b="1" lang="en-US" sz="2400">
                <a:solidFill>
                  <a:srgbClr val="FF0000"/>
                </a:solidFill>
              </a:rPr>
              <a:t>2. Prof. P. K. SHAH</a:t>
            </a:r>
            <a:endParaRPr b="1" sz="2400">
              <a:solidFill>
                <a:srgbClr val="FF0000"/>
              </a:solidFill>
            </a:endParaRPr>
          </a:p>
          <a:p>
            <a:pPr indent="0" lvl="0" marL="0" rtl="0" algn="l">
              <a:lnSpc>
                <a:spcPct val="100000"/>
              </a:lnSpc>
              <a:spcBef>
                <a:spcPts val="1000"/>
              </a:spcBef>
              <a:spcAft>
                <a:spcPts val="0"/>
              </a:spcAft>
              <a:buClr>
                <a:schemeClr val="lt2"/>
              </a:buClr>
              <a:buSzPts val="2500"/>
              <a:buNone/>
            </a:pPr>
            <a:r>
              <a:rPr b="1" lang="en-US" sz="2400">
                <a:solidFill>
                  <a:srgbClr val="FF0000"/>
                </a:solidFill>
              </a:rPr>
              <a:t>3. Dr. DEEPAK JOSHI</a:t>
            </a:r>
            <a:endParaRPr b="1" sz="2400">
              <a:solidFill>
                <a:srgbClr val="FF0000"/>
              </a:solidFill>
            </a:endParaRPr>
          </a:p>
          <a:p>
            <a:pPr indent="0" lvl="0" marL="0" rtl="0" algn="l">
              <a:lnSpc>
                <a:spcPct val="150000"/>
              </a:lnSpc>
              <a:spcBef>
                <a:spcPts val="1000"/>
              </a:spcBef>
              <a:spcAft>
                <a:spcPts val="0"/>
              </a:spcAft>
              <a:buClr>
                <a:schemeClr val="lt2"/>
              </a:buClr>
              <a:buSzPts val="2500"/>
              <a:buNone/>
            </a:pPr>
            <a:r>
              <a:rPr lang="en-US" sz="2200"/>
              <a:t>	</a:t>
            </a:r>
            <a:endParaRPr sz="2200"/>
          </a:p>
        </p:txBody>
      </p:sp>
      <p:pic>
        <p:nvPicPr>
          <p:cNvPr descr="Image result for sardar vallabhbhai national institute of technology" id="370" name="Google Shape;370;p31"/>
          <p:cNvPicPr preferRelativeResize="0"/>
          <p:nvPr/>
        </p:nvPicPr>
        <p:blipFill rotWithShape="1">
          <a:blip r:embed="rId3">
            <a:alphaModFix/>
          </a:blip>
          <a:srcRect b="0" l="0" r="0" t="0"/>
          <a:stretch/>
        </p:blipFill>
        <p:spPr>
          <a:xfrm>
            <a:off x="10075333" y="457721"/>
            <a:ext cx="1778511" cy="1707371"/>
          </a:xfrm>
          <a:prstGeom prst="rect">
            <a:avLst/>
          </a:prstGeom>
          <a:noFill/>
          <a:ln>
            <a:noFill/>
          </a:ln>
        </p:spPr>
      </p:pic>
      <p:sp>
        <p:nvSpPr>
          <p:cNvPr id="371" name="Google Shape;371;p31"/>
          <p:cNvSpPr txBox="1"/>
          <p:nvPr/>
        </p:nvSpPr>
        <p:spPr>
          <a:xfrm>
            <a:off x="6272025" y="3921400"/>
            <a:ext cx="5581800" cy="260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lt2"/>
              </a:buClr>
              <a:buSzPts val="2125"/>
              <a:buFont typeface="Arial"/>
              <a:buNone/>
            </a:pPr>
            <a:r>
              <a:t/>
            </a:r>
            <a:endParaRPr sz="1600">
              <a:solidFill>
                <a:srgbClr val="990000"/>
              </a:solidFill>
              <a:latin typeface="Nunito"/>
              <a:ea typeface="Nunito"/>
              <a:cs typeface="Nunito"/>
              <a:sym typeface="Nunito"/>
            </a:endParaRPr>
          </a:p>
          <a:p>
            <a:pPr indent="0" lvl="0" marL="0" marR="0" rtl="0" algn="l">
              <a:lnSpc>
                <a:spcPct val="100000"/>
              </a:lnSpc>
              <a:spcBef>
                <a:spcPts val="1000"/>
              </a:spcBef>
              <a:spcAft>
                <a:spcPts val="0"/>
              </a:spcAft>
              <a:buClr>
                <a:schemeClr val="lt2"/>
              </a:buClr>
              <a:buSzPts val="2125"/>
              <a:buFont typeface="Arial"/>
              <a:buNone/>
            </a:pPr>
            <a:r>
              <a:rPr b="1" i="0" lang="en-US" sz="1800" u="none" cap="none" strike="noStrike">
                <a:solidFill>
                  <a:srgbClr val="FF0000"/>
                </a:solidFill>
                <a:latin typeface="Nunito"/>
                <a:ea typeface="Nunito"/>
                <a:cs typeface="Nunito"/>
                <a:sym typeface="Nunito"/>
              </a:rPr>
              <a:t>SUBMITTED BY: </a:t>
            </a:r>
            <a:endParaRPr b="1" sz="1800">
              <a:solidFill>
                <a:srgbClr val="FF0000"/>
              </a:solidFill>
              <a:latin typeface="Nunito"/>
              <a:ea typeface="Nunito"/>
              <a:cs typeface="Nunito"/>
              <a:sym typeface="Nunito"/>
            </a:endParaRPr>
          </a:p>
          <a:p>
            <a:pPr indent="-342900" lvl="0" marL="457200" rtl="0" algn="l">
              <a:spcBef>
                <a:spcPts val="1000"/>
              </a:spcBef>
              <a:spcAft>
                <a:spcPts val="0"/>
              </a:spcAft>
              <a:buClr>
                <a:srgbClr val="FF0000"/>
              </a:buClr>
              <a:buSzPts val="1800"/>
              <a:buFont typeface="Nunito"/>
              <a:buAutoNum type="arabicPeriod"/>
            </a:pPr>
            <a:r>
              <a:rPr b="1" lang="en-US" sz="1800">
                <a:solidFill>
                  <a:srgbClr val="FF0000"/>
                </a:solidFill>
                <a:latin typeface="Nunito"/>
                <a:ea typeface="Nunito"/>
                <a:cs typeface="Nunito"/>
                <a:sym typeface="Nunito"/>
              </a:rPr>
              <a:t>AMULYA REDDY MALIGIREDDY (U16EC079)</a:t>
            </a:r>
            <a:endParaRPr b="1" sz="1800">
              <a:solidFill>
                <a:srgbClr val="FF0000"/>
              </a:solidFill>
              <a:latin typeface="Nunito"/>
              <a:ea typeface="Nunito"/>
              <a:cs typeface="Nunito"/>
              <a:sym typeface="Nunito"/>
            </a:endParaRPr>
          </a:p>
          <a:p>
            <a:pPr indent="-342900" lvl="0" marL="457200" marR="0" rtl="0" algn="l">
              <a:lnSpc>
                <a:spcPct val="100000"/>
              </a:lnSpc>
              <a:spcBef>
                <a:spcPts val="0"/>
              </a:spcBef>
              <a:spcAft>
                <a:spcPts val="0"/>
              </a:spcAft>
              <a:buClr>
                <a:srgbClr val="FF0000"/>
              </a:buClr>
              <a:buSzPts val="1800"/>
              <a:buFont typeface="Nunito"/>
              <a:buAutoNum type="arabicPeriod"/>
            </a:pPr>
            <a:r>
              <a:rPr b="1" i="0" lang="en-US" sz="1800" u="none" cap="none" strike="noStrike">
                <a:solidFill>
                  <a:srgbClr val="FF0000"/>
                </a:solidFill>
                <a:latin typeface="Nunito"/>
                <a:ea typeface="Nunito"/>
                <a:cs typeface="Nunito"/>
                <a:sym typeface="Nunito"/>
              </a:rPr>
              <a:t>KEERTHI REDDY K</a:t>
            </a:r>
            <a:r>
              <a:rPr b="1" lang="en-US" sz="1800">
                <a:solidFill>
                  <a:srgbClr val="FF0000"/>
                </a:solidFill>
                <a:latin typeface="Nunito"/>
                <a:ea typeface="Nunito"/>
                <a:cs typeface="Nunito"/>
                <a:sym typeface="Nunito"/>
              </a:rPr>
              <a:t>ONDA</a:t>
            </a:r>
            <a:r>
              <a:rPr b="1" i="0" lang="en-US" sz="1800" u="none" cap="none" strike="noStrike">
                <a:solidFill>
                  <a:srgbClr val="FF0000"/>
                </a:solidFill>
                <a:latin typeface="Nunito"/>
                <a:ea typeface="Nunito"/>
                <a:cs typeface="Nunito"/>
                <a:sym typeface="Nunito"/>
              </a:rPr>
              <a:t> (U16EC077)</a:t>
            </a:r>
            <a:endParaRPr b="1" i="0" sz="1800" u="none" cap="none" strike="noStrike">
              <a:solidFill>
                <a:srgbClr val="FF0000"/>
              </a:solidFill>
              <a:latin typeface="Nunito"/>
              <a:ea typeface="Nunito"/>
              <a:cs typeface="Nunito"/>
              <a:sym typeface="Nunito"/>
            </a:endParaRPr>
          </a:p>
          <a:p>
            <a:pPr indent="-342900" lvl="0" marL="457200" marR="0" rtl="0" algn="l">
              <a:lnSpc>
                <a:spcPct val="100000"/>
              </a:lnSpc>
              <a:spcBef>
                <a:spcPts val="0"/>
              </a:spcBef>
              <a:spcAft>
                <a:spcPts val="0"/>
              </a:spcAft>
              <a:buClr>
                <a:srgbClr val="FF0000"/>
              </a:buClr>
              <a:buSzPts val="1800"/>
              <a:buFont typeface="Nunito"/>
              <a:buAutoNum type="arabicPeriod"/>
            </a:pPr>
            <a:r>
              <a:rPr b="1" lang="en-US" sz="1800">
                <a:solidFill>
                  <a:srgbClr val="FF0000"/>
                </a:solidFill>
                <a:latin typeface="Nunito"/>
                <a:ea typeface="Nunito"/>
                <a:cs typeface="Nunito"/>
                <a:sym typeface="Nunito"/>
              </a:rPr>
              <a:t>LEELA L</a:t>
            </a:r>
            <a:r>
              <a:rPr b="1" i="0" lang="en-US" sz="1800" u="none" cap="none" strike="noStrike">
                <a:solidFill>
                  <a:srgbClr val="FF0000"/>
                </a:solidFill>
                <a:latin typeface="Nunito"/>
                <a:ea typeface="Nunito"/>
                <a:cs typeface="Nunito"/>
                <a:sym typeface="Nunito"/>
              </a:rPr>
              <a:t>EKKALA (U16EC082)</a:t>
            </a:r>
            <a:endParaRPr b="1" i="0" sz="1800" u="none" cap="none" strike="noStrike">
              <a:solidFill>
                <a:srgbClr val="FF0000"/>
              </a:solidFill>
              <a:latin typeface="Nunito"/>
              <a:ea typeface="Nunito"/>
              <a:cs typeface="Nunito"/>
              <a:sym typeface="Nunito"/>
            </a:endParaRPr>
          </a:p>
          <a:p>
            <a:pPr indent="-342900" lvl="0" marL="457200" marR="0" rtl="0" algn="l">
              <a:lnSpc>
                <a:spcPct val="100000"/>
              </a:lnSpc>
              <a:spcBef>
                <a:spcPts val="0"/>
              </a:spcBef>
              <a:spcAft>
                <a:spcPts val="0"/>
              </a:spcAft>
              <a:buClr>
                <a:srgbClr val="FF0000"/>
              </a:buClr>
              <a:buSzPts val="1800"/>
              <a:buFont typeface="Nunito"/>
              <a:buAutoNum type="arabicPeriod"/>
            </a:pPr>
            <a:r>
              <a:rPr b="1" lang="en-US" sz="1800">
                <a:solidFill>
                  <a:srgbClr val="FF0000"/>
                </a:solidFill>
                <a:latin typeface="Nunito"/>
                <a:ea typeface="Nunito"/>
                <a:cs typeface="Nunito"/>
                <a:sym typeface="Nunito"/>
              </a:rPr>
              <a:t>SRI HARINI CHINNAM (U16EC071)</a:t>
            </a:r>
            <a:endParaRPr b="1" sz="1800">
              <a:solidFill>
                <a:srgbClr val="FF0000"/>
              </a:solidFill>
              <a:latin typeface="Nunito"/>
              <a:ea typeface="Nunito"/>
              <a:cs typeface="Nunito"/>
              <a:sym typeface="Nunito"/>
            </a:endParaRPr>
          </a:p>
          <a:p>
            <a:pPr indent="0" lvl="0" marL="0" rtl="0" algn="l">
              <a:spcBef>
                <a:spcPts val="1000"/>
              </a:spcBef>
              <a:spcAft>
                <a:spcPts val="0"/>
              </a:spcAft>
              <a:buNone/>
            </a:pPr>
            <a:r>
              <a:t/>
            </a:r>
            <a:endParaRPr b="1" sz="1800">
              <a:solidFill>
                <a:srgbClr val="FF0000"/>
              </a:solidFill>
              <a:latin typeface="Nunito"/>
              <a:ea typeface="Nunito"/>
              <a:cs typeface="Nunito"/>
              <a:sym typeface="Nunito"/>
            </a:endParaRPr>
          </a:p>
          <a:p>
            <a:pPr indent="0" lvl="0" marL="0" marR="0" rtl="0" algn="l">
              <a:lnSpc>
                <a:spcPct val="100000"/>
              </a:lnSpc>
              <a:spcBef>
                <a:spcPts val="1000"/>
              </a:spcBef>
              <a:spcAft>
                <a:spcPts val="0"/>
              </a:spcAft>
              <a:buClr>
                <a:schemeClr val="lt2"/>
              </a:buClr>
              <a:buSzPts val="2125"/>
              <a:buFont typeface="Arial"/>
              <a:buNone/>
            </a:pPr>
            <a:r>
              <a:rPr i="0" lang="en-US" sz="1800" u="none" cap="none" strike="noStrike">
                <a:solidFill>
                  <a:srgbClr val="FFFFFF"/>
                </a:solidFill>
                <a:latin typeface="Nunito"/>
                <a:ea typeface="Nunito"/>
                <a:cs typeface="Nunito"/>
                <a:sym typeface="Nunito"/>
              </a:rPr>
              <a:t>	</a:t>
            </a:r>
            <a:endParaRPr i="0" sz="1800" u="none" cap="none" strike="noStrike">
              <a:solidFill>
                <a:srgbClr val="FFFFFF"/>
              </a:solidFill>
              <a:latin typeface="Nunito"/>
              <a:ea typeface="Nunito"/>
              <a:cs typeface="Nunito"/>
              <a:sym typeface="Nunito"/>
            </a:endParaRPr>
          </a:p>
        </p:txBody>
      </p:sp>
      <p:sp>
        <p:nvSpPr>
          <p:cNvPr id="372" name="Google Shape;372;p31"/>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0"/>
          <p:cNvSpPr txBox="1"/>
          <p:nvPr>
            <p:ph type="title"/>
          </p:nvPr>
        </p:nvSpPr>
        <p:spPr>
          <a:xfrm>
            <a:off x="537175" y="358125"/>
            <a:ext cx="11459700" cy="931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800">
                <a:solidFill>
                  <a:srgbClr val="000000"/>
                </a:solidFill>
              </a:rPr>
              <a:t>RASPBERRY-Pi (PROCESSING NODE)</a:t>
            </a:r>
            <a:endParaRPr sz="4800">
              <a:solidFill>
                <a:srgbClr val="000000"/>
              </a:solidFill>
            </a:endParaRPr>
          </a:p>
        </p:txBody>
      </p:sp>
      <p:sp>
        <p:nvSpPr>
          <p:cNvPr id="449" name="Google Shape;449;p40"/>
          <p:cNvSpPr txBox="1"/>
          <p:nvPr>
            <p:ph idx="2" type="body"/>
          </p:nvPr>
        </p:nvSpPr>
        <p:spPr>
          <a:xfrm>
            <a:off x="537175" y="1378775"/>
            <a:ext cx="5443500" cy="46848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Clr>
                <a:srgbClr val="000000"/>
              </a:buClr>
              <a:buSzPts val="2400"/>
              <a:buChar char="●"/>
            </a:pPr>
            <a:r>
              <a:rPr lang="en-US" sz="2400">
                <a:solidFill>
                  <a:srgbClr val="000000"/>
                </a:solidFill>
              </a:rPr>
              <a:t>Raspberry-Pi is a general-purpose computer usually with Linux OS</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It runs a specialized version of Linux known as the</a:t>
            </a:r>
            <a:r>
              <a:rPr lang="en-US" sz="2400">
                <a:solidFill>
                  <a:srgbClr val="000000"/>
                </a:solidFill>
              </a:rPr>
              <a:t> </a:t>
            </a:r>
            <a:r>
              <a:rPr lang="en-US" sz="2400">
                <a:solidFill>
                  <a:srgbClr val="000000"/>
                </a:solidFill>
              </a:rPr>
              <a:t>Raspbian</a:t>
            </a:r>
            <a:endParaRPr sz="2400">
              <a:solidFill>
                <a:srgbClr val="000000"/>
              </a:solidFill>
            </a:endParaRPr>
          </a:p>
          <a:p>
            <a:pPr indent="0" lvl="0" marL="0" rtl="0" algn="l">
              <a:lnSpc>
                <a:spcPct val="150000"/>
              </a:lnSpc>
              <a:spcBef>
                <a:spcPts val="2100"/>
              </a:spcBef>
              <a:spcAft>
                <a:spcPts val="2100"/>
              </a:spcAft>
              <a:buSzPts val="2000"/>
              <a:buNone/>
            </a:pPr>
            <a:r>
              <a:t/>
            </a:r>
            <a:endParaRPr sz="2400"/>
          </a:p>
        </p:txBody>
      </p:sp>
      <p:pic>
        <p:nvPicPr>
          <p:cNvPr id="450" name="Google Shape;450;p40"/>
          <p:cNvPicPr preferRelativeResize="0"/>
          <p:nvPr/>
        </p:nvPicPr>
        <p:blipFill>
          <a:blip r:embed="rId3">
            <a:alphaModFix/>
          </a:blip>
          <a:stretch>
            <a:fillRect/>
          </a:stretch>
        </p:blipFill>
        <p:spPr>
          <a:xfrm>
            <a:off x="5980600" y="1539578"/>
            <a:ext cx="5926900" cy="4322144"/>
          </a:xfrm>
          <a:prstGeom prst="rect">
            <a:avLst/>
          </a:prstGeom>
          <a:noFill/>
          <a:ln cap="flat" cmpd="sng" w="28575">
            <a:solidFill>
              <a:srgbClr val="000000"/>
            </a:solidFill>
            <a:prstDash val="solid"/>
            <a:round/>
            <a:headEnd len="sm" w="sm" type="none"/>
            <a:tailEnd len="sm" w="sm" type="none"/>
          </a:ln>
        </p:spPr>
      </p:pic>
      <p:sp>
        <p:nvSpPr>
          <p:cNvPr id="451" name="Google Shape;451;p40"/>
          <p:cNvSpPr txBox="1"/>
          <p:nvPr>
            <p:ph idx="12" type="sldNum"/>
          </p:nvPr>
        </p:nvSpPr>
        <p:spPr>
          <a:xfrm>
            <a:off x="11136496" y="6332974"/>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1"/>
          <p:cNvSpPr txBox="1"/>
          <p:nvPr>
            <p:ph idx="2" type="body"/>
          </p:nvPr>
        </p:nvSpPr>
        <p:spPr>
          <a:xfrm>
            <a:off x="465550" y="370750"/>
            <a:ext cx="11246400" cy="6487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000"/>
              </a:spcBef>
              <a:spcAft>
                <a:spcPts val="0"/>
              </a:spcAft>
              <a:buClr>
                <a:schemeClr val="lt1"/>
              </a:buClr>
              <a:buSzPts val="2500"/>
              <a:buFont typeface="Arial"/>
              <a:buNone/>
            </a:pPr>
            <a:r>
              <a:rPr b="1" lang="en-US" sz="4800">
                <a:solidFill>
                  <a:srgbClr val="000000"/>
                </a:solidFill>
                <a:latin typeface="Maven Pro"/>
                <a:ea typeface="Maven Pro"/>
                <a:cs typeface="Maven Pro"/>
                <a:sym typeface="Maven Pro"/>
              </a:rPr>
              <a:t>ADVANTAGES</a:t>
            </a:r>
            <a:r>
              <a:rPr b="1" lang="en-US" sz="4800">
                <a:solidFill>
                  <a:srgbClr val="000000"/>
                </a:solidFill>
                <a:latin typeface="Maven Pro"/>
                <a:ea typeface="Maven Pro"/>
                <a:cs typeface="Maven Pro"/>
                <a:sym typeface="Maven Pro"/>
              </a:rPr>
              <a:t> OF RASPBERRY-Pi</a:t>
            </a:r>
            <a:endParaRPr b="1" sz="4800">
              <a:solidFill>
                <a:srgbClr val="000000"/>
              </a:solidFill>
              <a:latin typeface="Maven Pro"/>
              <a:ea typeface="Maven Pro"/>
              <a:cs typeface="Maven Pro"/>
              <a:sym typeface="Maven Pro"/>
            </a:endParaRPr>
          </a:p>
          <a:p>
            <a:pPr indent="-330200" lvl="0" marL="342900" rtl="0" algn="l">
              <a:lnSpc>
                <a:spcPct val="150000"/>
              </a:lnSpc>
              <a:spcBef>
                <a:spcPts val="1000"/>
              </a:spcBef>
              <a:spcAft>
                <a:spcPts val="0"/>
              </a:spcAft>
              <a:buClr>
                <a:srgbClr val="000000"/>
              </a:buClr>
              <a:buSzPts val="2400"/>
              <a:buChar char="•"/>
            </a:pPr>
            <a:r>
              <a:rPr lang="en-US" sz="2400">
                <a:solidFill>
                  <a:srgbClr val="000000"/>
                </a:solidFill>
              </a:rPr>
              <a:t>Ultra low-cost</a:t>
            </a:r>
            <a:endParaRPr sz="2400">
              <a:solidFill>
                <a:srgbClr val="000000"/>
              </a:solidFill>
            </a:endParaRPr>
          </a:p>
          <a:p>
            <a:pPr indent="-330200" lvl="0" marL="342900" rtl="0" algn="l">
              <a:lnSpc>
                <a:spcPct val="150000"/>
              </a:lnSpc>
              <a:spcBef>
                <a:spcPts val="1000"/>
              </a:spcBef>
              <a:spcAft>
                <a:spcPts val="0"/>
              </a:spcAft>
              <a:buClr>
                <a:srgbClr val="000000"/>
              </a:buClr>
              <a:buSzPts val="2400"/>
              <a:buChar char="•"/>
            </a:pPr>
            <a:r>
              <a:rPr lang="en-US" sz="2400">
                <a:solidFill>
                  <a:srgbClr val="000000"/>
                </a:solidFill>
              </a:rPr>
              <a:t>Ultra low-power ~ 1W</a:t>
            </a:r>
            <a:endParaRPr sz="2400">
              <a:solidFill>
                <a:srgbClr val="000000"/>
              </a:solidFill>
            </a:endParaRPr>
          </a:p>
          <a:p>
            <a:pPr indent="-330200" lvl="0" marL="342900" rtl="0" algn="l">
              <a:lnSpc>
                <a:spcPct val="150000"/>
              </a:lnSpc>
              <a:spcBef>
                <a:spcPts val="1000"/>
              </a:spcBef>
              <a:spcAft>
                <a:spcPts val="0"/>
              </a:spcAft>
              <a:buClr>
                <a:srgbClr val="000000"/>
              </a:buClr>
              <a:buSzPts val="2400"/>
              <a:buChar char="•"/>
            </a:pPr>
            <a:r>
              <a:rPr lang="en-US" sz="2400">
                <a:solidFill>
                  <a:srgbClr val="000000"/>
                </a:solidFill>
              </a:rPr>
              <a:t>Credit-card sized</a:t>
            </a:r>
            <a:endParaRPr sz="2400">
              <a:solidFill>
                <a:srgbClr val="000000"/>
              </a:solidFill>
            </a:endParaRPr>
          </a:p>
          <a:p>
            <a:pPr indent="-330200" lvl="0" marL="342900" rtl="0" algn="l">
              <a:lnSpc>
                <a:spcPct val="150000"/>
              </a:lnSpc>
              <a:spcBef>
                <a:spcPts val="1000"/>
              </a:spcBef>
              <a:spcAft>
                <a:spcPts val="0"/>
              </a:spcAft>
              <a:buClr>
                <a:srgbClr val="000000"/>
              </a:buClr>
              <a:buSzPts val="2400"/>
              <a:buChar char="•"/>
            </a:pPr>
            <a:r>
              <a:rPr lang="en-US" sz="2400">
                <a:solidFill>
                  <a:srgbClr val="000000"/>
                </a:solidFill>
              </a:rPr>
              <a:t>Complete easy-to-program computer </a:t>
            </a:r>
            <a:endParaRPr sz="2400">
              <a:solidFill>
                <a:srgbClr val="000000"/>
              </a:solidFill>
            </a:endParaRPr>
          </a:p>
          <a:p>
            <a:pPr indent="-330200" lvl="0" marL="342900" rtl="0" algn="l">
              <a:lnSpc>
                <a:spcPct val="150000"/>
              </a:lnSpc>
              <a:spcBef>
                <a:spcPts val="1000"/>
              </a:spcBef>
              <a:spcAft>
                <a:spcPts val="0"/>
              </a:spcAft>
              <a:buClr>
                <a:srgbClr val="000000"/>
              </a:buClr>
              <a:buSzPts val="2400"/>
              <a:buChar char="•"/>
            </a:pPr>
            <a:r>
              <a:rPr lang="en-US" sz="2400">
                <a:solidFill>
                  <a:srgbClr val="000000"/>
                </a:solidFill>
              </a:rPr>
              <a:t>High operating frequency so it can be used for real time advanced systems</a:t>
            </a:r>
            <a:endParaRPr sz="2400">
              <a:solidFill>
                <a:srgbClr val="000000"/>
              </a:solidFill>
            </a:endParaRPr>
          </a:p>
          <a:p>
            <a:pPr indent="-330200" lvl="0" marL="342900" rtl="0" algn="l">
              <a:lnSpc>
                <a:spcPct val="150000"/>
              </a:lnSpc>
              <a:spcBef>
                <a:spcPts val="1000"/>
              </a:spcBef>
              <a:spcAft>
                <a:spcPts val="0"/>
              </a:spcAft>
              <a:buClr>
                <a:srgbClr val="000000"/>
              </a:buClr>
              <a:buSzPts val="2400"/>
              <a:buChar char="•"/>
            </a:pPr>
            <a:r>
              <a:rPr lang="en-US" sz="2400">
                <a:solidFill>
                  <a:srgbClr val="000000"/>
                </a:solidFill>
              </a:rPr>
              <a:t>Most suitable where wireless connectivity is needed such as IoT applications </a:t>
            </a:r>
            <a:endParaRPr sz="2400">
              <a:solidFill>
                <a:srgbClr val="000000"/>
              </a:solidFill>
            </a:endParaRPr>
          </a:p>
          <a:p>
            <a:pPr indent="0" lvl="0" marL="0" rtl="0" algn="l">
              <a:lnSpc>
                <a:spcPct val="150000"/>
              </a:lnSpc>
              <a:spcBef>
                <a:spcPts val="1000"/>
              </a:spcBef>
              <a:spcAft>
                <a:spcPts val="0"/>
              </a:spcAft>
              <a:buClr>
                <a:schemeClr val="lt1"/>
              </a:buClr>
              <a:buSzPts val="2500"/>
              <a:buFont typeface="Arial"/>
              <a:buNone/>
            </a:pPr>
            <a:r>
              <a:t/>
            </a:r>
            <a:endParaRPr sz="2400">
              <a:solidFill>
                <a:schemeClr val="lt1"/>
              </a:solidFill>
            </a:endParaRPr>
          </a:p>
          <a:p>
            <a:pPr indent="0" lvl="0" marL="0" rtl="0" algn="l">
              <a:lnSpc>
                <a:spcPct val="120000"/>
              </a:lnSpc>
              <a:spcBef>
                <a:spcPts val="1000"/>
              </a:spcBef>
              <a:spcAft>
                <a:spcPts val="2100"/>
              </a:spcAft>
              <a:buSzPts val="2000"/>
              <a:buNone/>
            </a:pPr>
            <a:r>
              <a:t/>
            </a:r>
            <a:endParaRPr/>
          </a:p>
        </p:txBody>
      </p:sp>
      <p:sp>
        <p:nvSpPr>
          <p:cNvPr id="458" name="Google Shape;458;p41"/>
          <p:cNvSpPr txBox="1"/>
          <p:nvPr>
            <p:ph idx="12" type="sldNum"/>
          </p:nvPr>
        </p:nvSpPr>
        <p:spPr>
          <a:xfrm>
            <a:off x="11231946" y="6332974"/>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2"/>
          <p:cNvSpPr txBox="1"/>
          <p:nvPr>
            <p:ph type="title"/>
          </p:nvPr>
        </p:nvSpPr>
        <p:spPr>
          <a:xfrm>
            <a:off x="447650" y="555075"/>
            <a:ext cx="10951500" cy="1038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wentieth Century"/>
              <a:buNone/>
            </a:pPr>
            <a:r>
              <a:rPr lang="en-US" sz="4800">
                <a:solidFill>
                  <a:srgbClr val="000000"/>
                </a:solidFill>
              </a:rPr>
              <a:t>REAL-TIME PARKING SYSTEM USING ZIGBEE</a:t>
            </a:r>
            <a:endParaRPr sz="4800">
              <a:solidFill>
                <a:srgbClr val="000000"/>
              </a:solidFill>
            </a:endParaRPr>
          </a:p>
        </p:txBody>
      </p:sp>
      <p:sp>
        <p:nvSpPr>
          <p:cNvPr id="465" name="Google Shape;465;p42"/>
          <p:cNvSpPr txBox="1"/>
          <p:nvPr/>
        </p:nvSpPr>
        <p:spPr>
          <a:xfrm>
            <a:off x="447650" y="1933900"/>
            <a:ext cx="5511000" cy="48141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Low Power Consumption</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Long Battery life</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Cost-effective</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More Secure  </a:t>
            </a:r>
            <a:endParaRPr sz="2400">
              <a:latin typeface="Nunito"/>
              <a:ea typeface="Nunito"/>
              <a:cs typeface="Nunito"/>
              <a:sym typeface="Nunito"/>
            </a:endParaRPr>
          </a:p>
        </p:txBody>
      </p:sp>
      <p:pic>
        <p:nvPicPr>
          <p:cNvPr id="466" name="Google Shape;466;p42"/>
          <p:cNvPicPr preferRelativeResize="0"/>
          <p:nvPr/>
        </p:nvPicPr>
        <p:blipFill>
          <a:blip r:embed="rId3">
            <a:alphaModFix/>
          </a:blip>
          <a:stretch>
            <a:fillRect/>
          </a:stretch>
        </p:blipFill>
        <p:spPr>
          <a:xfrm>
            <a:off x="6882775" y="1933900"/>
            <a:ext cx="3816450" cy="3473200"/>
          </a:xfrm>
          <a:prstGeom prst="rect">
            <a:avLst/>
          </a:prstGeom>
          <a:noFill/>
          <a:ln cap="flat" cmpd="sng" w="28575">
            <a:solidFill>
              <a:srgbClr val="000000"/>
            </a:solidFill>
            <a:prstDash val="solid"/>
            <a:round/>
            <a:headEnd len="sm" w="sm" type="none"/>
            <a:tailEnd len="sm" w="sm" type="none"/>
          </a:ln>
        </p:spPr>
      </p:pic>
      <p:sp>
        <p:nvSpPr>
          <p:cNvPr id="467" name="Google Shape;467;p42"/>
          <p:cNvSpPr txBox="1"/>
          <p:nvPr>
            <p:ph idx="12" type="sldNum"/>
          </p:nvPr>
        </p:nvSpPr>
        <p:spPr>
          <a:xfrm>
            <a:off x="11138271" y="6382899"/>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3"/>
          <p:cNvSpPr txBox="1"/>
          <p:nvPr/>
        </p:nvSpPr>
        <p:spPr>
          <a:xfrm>
            <a:off x="146625" y="812125"/>
            <a:ext cx="9781800" cy="11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74" name="Google Shape;474;p43"/>
          <p:cNvSpPr txBox="1"/>
          <p:nvPr/>
        </p:nvSpPr>
        <p:spPr>
          <a:xfrm>
            <a:off x="394675" y="699325"/>
            <a:ext cx="9781800" cy="56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75" name="Google Shape;475;p43"/>
          <p:cNvSpPr txBox="1"/>
          <p:nvPr/>
        </p:nvSpPr>
        <p:spPr>
          <a:xfrm>
            <a:off x="-124075" y="90225"/>
            <a:ext cx="3970500" cy="8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76" name="Google Shape;476;p43"/>
          <p:cNvSpPr txBox="1"/>
          <p:nvPr/>
        </p:nvSpPr>
        <p:spPr>
          <a:xfrm>
            <a:off x="483450" y="232775"/>
            <a:ext cx="11352300" cy="6446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4800">
                <a:latin typeface="Maven Pro"/>
                <a:ea typeface="Maven Pro"/>
                <a:cs typeface="Maven Pro"/>
                <a:sym typeface="Maven Pro"/>
              </a:rPr>
              <a:t>ABOUT ZIGBEE</a:t>
            </a:r>
            <a:endParaRPr b="1" sz="4800">
              <a:latin typeface="Maven Pro"/>
              <a:ea typeface="Maven Pro"/>
              <a:cs typeface="Maven Pro"/>
              <a:sym typeface="Maven Pro"/>
            </a:endParaRPr>
          </a:p>
          <a:p>
            <a:pPr indent="0" lvl="0" marL="0" rtl="0" algn="l">
              <a:lnSpc>
                <a:spcPct val="150000"/>
              </a:lnSpc>
              <a:spcBef>
                <a:spcPts val="0"/>
              </a:spcBef>
              <a:spcAft>
                <a:spcPts val="0"/>
              </a:spcAft>
              <a:buNone/>
            </a:pPr>
            <a:r>
              <a:rPr b="1" lang="en-US" sz="2400">
                <a:latin typeface="Nunito"/>
                <a:ea typeface="Nunito"/>
                <a:cs typeface="Nunito"/>
                <a:sym typeface="Nunito"/>
              </a:rPr>
              <a:t>Zigbee Topologies:</a:t>
            </a:r>
            <a:r>
              <a:rPr lang="en-US" sz="2400">
                <a:latin typeface="Nunito"/>
                <a:ea typeface="Nunito"/>
                <a:cs typeface="Nunito"/>
                <a:sym typeface="Nunito"/>
              </a:rPr>
              <a:t> Zigbee devices can transmit data over long distances by passing data through different topologies namely,</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AutoNum type="arabicPeriod"/>
            </a:pPr>
            <a:r>
              <a:rPr lang="en-US" sz="2400">
                <a:latin typeface="Nunito"/>
                <a:ea typeface="Nunito"/>
                <a:cs typeface="Nunito"/>
                <a:sym typeface="Nunito"/>
              </a:rPr>
              <a:t>Star Topology</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AutoNum type="arabicPeriod"/>
            </a:pPr>
            <a:r>
              <a:rPr lang="en-US" sz="2400">
                <a:latin typeface="Nunito"/>
                <a:ea typeface="Nunito"/>
                <a:cs typeface="Nunito"/>
                <a:sym typeface="Nunito"/>
              </a:rPr>
              <a:t>Mesh Topology</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AutoNum type="arabicPeriod"/>
            </a:pPr>
            <a:r>
              <a:rPr lang="en-US" sz="2400">
                <a:latin typeface="Nunito"/>
                <a:ea typeface="Nunito"/>
                <a:cs typeface="Nunito"/>
                <a:sym typeface="Nunito"/>
              </a:rPr>
              <a:t>Cluster Tree Topology     </a:t>
            </a:r>
            <a:endParaRPr sz="2400">
              <a:latin typeface="Nunito"/>
              <a:ea typeface="Nunito"/>
              <a:cs typeface="Nunito"/>
              <a:sym typeface="Nunito"/>
            </a:endParaRPr>
          </a:p>
          <a:p>
            <a:pPr indent="0" lvl="0" marL="0" rtl="0" algn="l">
              <a:lnSpc>
                <a:spcPct val="150000"/>
              </a:lnSpc>
              <a:spcBef>
                <a:spcPts val="0"/>
              </a:spcBef>
              <a:spcAft>
                <a:spcPts val="0"/>
              </a:spcAft>
              <a:buNone/>
            </a:pPr>
            <a:r>
              <a:t/>
            </a:r>
            <a:endParaRPr b="1" sz="2400">
              <a:latin typeface="Nunito"/>
              <a:ea typeface="Nunito"/>
              <a:cs typeface="Nunito"/>
              <a:sym typeface="Nunito"/>
            </a:endParaRPr>
          </a:p>
          <a:p>
            <a:pPr indent="0" lvl="0" marL="0" rtl="0" algn="l">
              <a:lnSpc>
                <a:spcPct val="150000"/>
              </a:lnSpc>
              <a:spcBef>
                <a:spcPts val="0"/>
              </a:spcBef>
              <a:spcAft>
                <a:spcPts val="0"/>
              </a:spcAft>
              <a:buNone/>
            </a:pPr>
            <a:r>
              <a:t/>
            </a:r>
            <a:endParaRPr b="1" sz="2400">
              <a:latin typeface="Nunito"/>
              <a:ea typeface="Nunito"/>
              <a:cs typeface="Nunito"/>
              <a:sym typeface="Nunito"/>
            </a:endParaRPr>
          </a:p>
          <a:p>
            <a:pPr indent="0" lvl="0" marL="0" rtl="0" algn="l">
              <a:lnSpc>
                <a:spcPct val="150000"/>
              </a:lnSpc>
              <a:spcBef>
                <a:spcPts val="0"/>
              </a:spcBef>
              <a:spcAft>
                <a:spcPts val="0"/>
              </a:spcAft>
              <a:buNone/>
            </a:pPr>
            <a:r>
              <a:rPr b="1" lang="en-US" sz="2400">
                <a:latin typeface="Nunito"/>
                <a:ea typeface="Nunito"/>
                <a:cs typeface="Nunito"/>
                <a:sym typeface="Nunito"/>
              </a:rPr>
              <a:t>Security in Zigbee 802.15.40</a:t>
            </a:r>
            <a:r>
              <a:rPr b="1" lang="en-US" sz="2400">
                <a:latin typeface="Nunito"/>
                <a:ea typeface="Nunito"/>
                <a:cs typeface="Nunito"/>
                <a:sym typeface="Nunito"/>
              </a:rPr>
              <a:t>: </a:t>
            </a:r>
            <a:r>
              <a:rPr lang="en-US" sz="2400">
                <a:latin typeface="Nunito"/>
                <a:ea typeface="Nunito"/>
                <a:cs typeface="Nunito"/>
                <a:sym typeface="Nunito"/>
              </a:rPr>
              <a:t>Advanced Encryption Standard algorithm is used for encryption in the Zigbee network. End-to-end security is also supported in Zigbee.                                             </a:t>
            </a:r>
            <a:endParaRPr sz="2400">
              <a:latin typeface="Nunito"/>
              <a:ea typeface="Nunito"/>
              <a:cs typeface="Nunito"/>
              <a:sym typeface="Nunito"/>
            </a:endParaRPr>
          </a:p>
          <a:p>
            <a:pPr indent="0" lvl="0" marL="0" rtl="0" algn="l">
              <a:spcBef>
                <a:spcPts val="0"/>
              </a:spcBef>
              <a:spcAft>
                <a:spcPts val="0"/>
              </a:spcAft>
              <a:buNone/>
            </a:pPr>
            <a:r>
              <a:t/>
            </a:r>
            <a:endParaRPr b="1" sz="2400">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                                           </a:t>
            </a:r>
            <a:endParaRPr>
              <a:latin typeface="Nunito"/>
              <a:ea typeface="Nunito"/>
              <a:cs typeface="Nunito"/>
              <a:sym typeface="Nunito"/>
            </a:endParaRPr>
          </a:p>
        </p:txBody>
      </p:sp>
      <p:sp>
        <p:nvSpPr>
          <p:cNvPr id="477" name="Google Shape;477;p43"/>
          <p:cNvSpPr txBox="1"/>
          <p:nvPr/>
        </p:nvSpPr>
        <p:spPr>
          <a:xfrm>
            <a:off x="4142081" y="2642650"/>
            <a:ext cx="5121600" cy="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43"/>
          <p:cNvPicPr preferRelativeResize="0"/>
          <p:nvPr/>
        </p:nvPicPr>
        <p:blipFill rotWithShape="1">
          <a:blip r:embed="rId3">
            <a:alphaModFix/>
          </a:blip>
          <a:srcRect b="7559" l="0" r="2799" t="3298"/>
          <a:stretch/>
        </p:blipFill>
        <p:spPr>
          <a:xfrm>
            <a:off x="6096000" y="2438950"/>
            <a:ext cx="5244925" cy="2720150"/>
          </a:xfrm>
          <a:prstGeom prst="rect">
            <a:avLst/>
          </a:prstGeom>
          <a:noFill/>
          <a:ln cap="flat" cmpd="sng" w="28575">
            <a:solidFill>
              <a:srgbClr val="000000"/>
            </a:solidFill>
            <a:prstDash val="solid"/>
            <a:round/>
            <a:headEnd len="sm" w="sm" type="none"/>
            <a:tailEnd len="sm" w="sm" type="none"/>
          </a:ln>
        </p:spPr>
      </p:pic>
      <p:sp>
        <p:nvSpPr>
          <p:cNvPr id="479" name="Google Shape;479;p43"/>
          <p:cNvSpPr txBox="1"/>
          <p:nvPr>
            <p:ph idx="12" type="sldNum"/>
          </p:nvPr>
        </p:nvSpPr>
        <p:spPr>
          <a:xfrm>
            <a:off x="11340921" y="6313774"/>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4"/>
          <p:cNvSpPr txBox="1"/>
          <p:nvPr/>
        </p:nvSpPr>
        <p:spPr>
          <a:xfrm>
            <a:off x="465550" y="232775"/>
            <a:ext cx="11498400" cy="644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4800">
                <a:latin typeface="Maven Pro"/>
                <a:ea typeface="Maven Pro"/>
                <a:cs typeface="Maven Pro"/>
                <a:sym typeface="Maven Pro"/>
              </a:rPr>
              <a:t>ZIGBEE DEVICES</a:t>
            </a:r>
            <a:endParaRPr b="1" sz="4800">
              <a:latin typeface="Maven Pro"/>
              <a:ea typeface="Maven Pro"/>
              <a:cs typeface="Maven Pro"/>
              <a:sym typeface="Maven Pro"/>
            </a:endParaRPr>
          </a:p>
          <a:p>
            <a:pPr indent="0" lvl="0" marL="457200" rtl="0" algn="just">
              <a:lnSpc>
                <a:spcPct val="150000"/>
              </a:lnSpc>
              <a:spcBef>
                <a:spcPts val="0"/>
              </a:spcBef>
              <a:spcAft>
                <a:spcPts val="0"/>
              </a:spcAft>
              <a:buNone/>
            </a:pPr>
            <a:r>
              <a:t/>
            </a:r>
            <a:endParaRPr sz="2400">
              <a:latin typeface="Nunito"/>
              <a:ea typeface="Nunito"/>
              <a:cs typeface="Nunito"/>
              <a:sym typeface="Nunito"/>
            </a:endParaRPr>
          </a:p>
        </p:txBody>
      </p:sp>
      <p:pic>
        <p:nvPicPr>
          <p:cNvPr id="486" name="Google Shape;486;p44"/>
          <p:cNvPicPr preferRelativeResize="0"/>
          <p:nvPr/>
        </p:nvPicPr>
        <p:blipFill>
          <a:blip r:embed="rId3">
            <a:alphaModFix/>
          </a:blip>
          <a:stretch>
            <a:fillRect/>
          </a:stretch>
        </p:blipFill>
        <p:spPr>
          <a:xfrm>
            <a:off x="1977625" y="1500000"/>
            <a:ext cx="8236751" cy="4901225"/>
          </a:xfrm>
          <a:prstGeom prst="rect">
            <a:avLst/>
          </a:prstGeom>
          <a:noFill/>
          <a:ln cap="flat" cmpd="sng" w="28575">
            <a:solidFill>
              <a:srgbClr val="000000"/>
            </a:solidFill>
            <a:prstDash val="solid"/>
            <a:round/>
            <a:headEnd len="sm" w="sm" type="none"/>
            <a:tailEnd len="sm" w="sm" type="none"/>
          </a:ln>
        </p:spPr>
      </p:pic>
      <p:sp>
        <p:nvSpPr>
          <p:cNvPr id="487" name="Google Shape;487;p44"/>
          <p:cNvSpPr/>
          <p:nvPr/>
        </p:nvSpPr>
        <p:spPr>
          <a:xfrm>
            <a:off x="3507550" y="1500000"/>
            <a:ext cx="1868400" cy="95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5"/>
          <p:cNvSpPr txBox="1"/>
          <p:nvPr/>
        </p:nvSpPr>
        <p:spPr>
          <a:xfrm>
            <a:off x="429750" y="0"/>
            <a:ext cx="11570100" cy="6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a:p>
            <a:pPr indent="0" lvl="0" marL="0" rtl="0" algn="l">
              <a:lnSpc>
                <a:spcPct val="100000"/>
              </a:lnSpc>
              <a:spcBef>
                <a:spcPts val="0"/>
              </a:spcBef>
              <a:spcAft>
                <a:spcPts val="0"/>
              </a:spcAft>
              <a:buNone/>
            </a:pPr>
            <a:r>
              <a:rPr b="1" lang="en-US" sz="4800">
                <a:latin typeface="Maven Pro"/>
                <a:ea typeface="Maven Pro"/>
                <a:cs typeface="Maven Pro"/>
                <a:sym typeface="Maven Pro"/>
              </a:rPr>
              <a:t>REAL-TIME INTELLIGENT PARKING IoT CLUSTER</a:t>
            </a:r>
            <a:endParaRPr sz="4800">
              <a:latin typeface="Maven Pro"/>
              <a:ea typeface="Maven Pro"/>
              <a:cs typeface="Maven Pro"/>
              <a:sym typeface="Maven Pro"/>
            </a:endParaRPr>
          </a:p>
          <a:p>
            <a:pPr indent="0" lvl="0" marL="0" rtl="0" algn="l">
              <a:lnSpc>
                <a:spcPct val="150000"/>
              </a:lnSpc>
              <a:spcBef>
                <a:spcPts val="0"/>
              </a:spcBef>
              <a:spcAft>
                <a:spcPts val="0"/>
              </a:spcAft>
              <a:buNone/>
            </a:pPr>
            <a:r>
              <a:rPr b="1" lang="en-US" sz="2400">
                <a:latin typeface="Nunito"/>
                <a:ea typeface="Nunito"/>
                <a:cs typeface="Nunito"/>
                <a:sym typeface="Nunito"/>
              </a:rPr>
              <a:t>Assumptions</a:t>
            </a:r>
            <a:r>
              <a:rPr b="1" lang="en-US" sz="2600">
                <a:latin typeface="Maven Pro"/>
                <a:ea typeface="Maven Pro"/>
                <a:cs typeface="Maven Pro"/>
                <a:sym typeface="Maven Pro"/>
              </a:rPr>
              <a:t> </a:t>
            </a:r>
            <a:endParaRPr b="1" sz="1000">
              <a:latin typeface="Maven Pro"/>
              <a:ea typeface="Maven Pro"/>
              <a:cs typeface="Maven Pro"/>
              <a:sym typeface="Maven Pro"/>
            </a:endParaRPr>
          </a:p>
          <a:p>
            <a:pPr indent="-381000" lvl="0" marL="457200" rtl="0" algn="just">
              <a:lnSpc>
                <a:spcPct val="150000"/>
              </a:lnSpc>
              <a:spcBef>
                <a:spcPts val="0"/>
              </a:spcBef>
              <a:spcAft>
                <a:spcPts val="0"/>
              </a:spcAft>
              <a:buSzPts val="2400"/>
              <a:buFont typeface="Nunito"/>
              <a:buAutoNum type="arabicPeriod"/>
            </a:pPr>
            <a:r>
              <a:rPr lang="en-US" sz="2400">
                <a:latin typeface="Nunito"/>
                <a:ea typeface="Nunito"/>
                <a:cs typeface="Nunito"/>
                <a:sym typeface="Nunito"/>
              </a:rPr>
              <a:t>The </a:t>
            </a:r>
            <a:r>
              <a:rPr lang="en-US" sz="2400">
                <a:latin typeface="Nunito"/>
                <a:ea typeface="Nunito"/>
                <a:cs typeface="Nunito"/>
                <a:sym typeface="Nunito"/>
              </a:rPr>
              <a:t>vehicles are equipped with GPS and pre-loaded electrical maps, which are already popular in new cars and will be common in the future</a:t>
            </a:r>
            <a:endParaRPr sz="2400">
              <a:latin typeface="Nunito"/>
              <a:ea typeface="Nunito"/>
              <a:cs typeface="Nunito"/>
              <a:sym typeface="Nunito"/>
            </a:endParaRPr>
          </a:p>
          <a:p>
            <a:pPr indent="-381000" lvl="0" marL="457200" rtl="0" algn="just">
              <a:lnSpc>
                <a:spcPct val="150000"/>
              </a:lnSpc>
              <a:spcBef>
                <a:spcPts val="0"/>
              </a:spcBef>
              <a:spcAft>
                <a:spcPts val="0"/>
              </a:spcAft>
              <a:buSzPts val="2400"/>
              <a:buFont typeface="Nunito"/>
              <a:buAutoNum type="arabicPeriod"/>
            </a:pPr>
            <a:r>
              <a:rPr lang="en-US" sz="2400">
                <a:latin typeface="Nunito"/>
                <a:ea typeface="Nunito"/>
                <a:cs typeface="Nunito"/>
                <a:sym typeface="Nunito"/>
              </a:rPr>
              <a:t>Some vehicle users will share their devices during parking</a:t>
            </a:r>
            <a:endParaRPr sz="2400">
              <a:latin typeface="Nunito"/>
              <a:ea typeface="Nunito"/>
              <a:cs typeface="Nunito"/>
              <a:sym typeface="Nunito"/>
            </a:endParaRPr>
          </a:p>
          <a:p>
            <a:pPr indent="-381000" lvl="0" marL="457200" rtl="0" algn="just">
              <a:lnSpc>
                <a:spcPct val="150000"/>
              </a:lnSpc>
              <a:spcBef>
                <a:spcPts val="0"/>
              </a:spcBef>
              <a:spcAft>
                <a:spcPts val="0"/>
              </a:spcAft>
              <a:buSzPts val="2400"/>
              <a:buFont typeface="Nunito"/>
              <a:buAutoNum type="arabicPeriod"/>
            </a:pPr>
            <a:r>
              <a:rPr lang="en-US" sz="2400">
                <a:latin typeface="Nunito"/>
                <a:ea typeface="Nunito"/>
                <a:cs typeface="Nunito"/>
                <a:sym typeface="Nunito"/>
              </a:rPr>
              <a:t>The vehicles are parked within the same parking lot from one cluster, which is feasible owing to the high occupancy of urban parking lots</a:t>
            </a:r>
            <a:endParaRPr sz="2400">
              <a:latin typeface="Nunito"/>
              <a:ea typeface="Nunito"/>
              <a:cs typeface="Nunito"/>
              <a:sym typeface="Nunito"/>
            </a:endParaRPr>
          </a:p>
          <a:p>
            <a:pPr indent="0" lvl="0" marL="0" rtl="0" algn="just">
              <a:lnSpc>
                <a:spcPct val="150000"/>
              </a:lnSpc>
              <a:spcBef>
                <a:spcPts val="0"/>
              </a:spcBef>
              <a:spcAft>
                <a:spcPts val="0"/>
              </a:spcAft>
              <a:buNone/>
            </a:pPr>
            <a:r>
              <a:rPr b="1" lang="en-US" sz="2400">
                <a:latin typeface="Nunito"/>
                <a:ea typeface="Nunito"/>
                <a:cs typeface="Nunito"/>
                <a:sym typeface="Nunito"/>
              </a:rPr>
              <a:t>Design goals</a:t>
            </a:r>
            <a:endParaRPr b="1" sz="2400">
              <a:latin typeface="Nunito"/>
              <a:ea typeface="Nunito"/>
              <a:cs typeface="Nunito"/>
              <a:sym typeface="Nunito"/>
            </a:endParaRPr>
          </a:p>
          <a:p>
            <a:pPr indent="0" lvl="0" marL="0" rtl="0" algn="just">
              <a:lnSpc>
                <a:spcPct val="150000"/>
              </a:lnSpc>
              <a:spcBef>
                <a:spcPts val="0"/>
              </a:spcBef>
              <a:spcAft>
                <a:spcPts val="0"/>
              </a:spcAft>
              <a:buNone/>
            </a:pPr>
            <a:r>
              <a:rPr lang="en-US" sz="2400">
                <a:latin typeface="Nunito"/>
                <a:ea typeface="Nunito"/>
                <a:cs typeface="Nunito"/>
                <a:sym typeface="Nunito"/>
              </a:rPr>
              <a:t>This intelligent parking scheme is designed to achieve the following two goals:</a:t>
            </a:r>
            <a:endParaRPr sz="2400">
              <a:latin typeface="Nunito"/>
              <a:ea typeface="Nunito"/>
              <a:cs typeface="Nunito"/>
              <a:sym typeface="Nunito"/>
            </a:endParaRPr>
          </a:p>
          <a:p>
            <a:pPr indent="0" lvl="0" marL="0" rtl="0" algn="just">
              <a:lnSpc>
                <a:spcPct val="150000"/>
              </a:lnSpc>
              <a:spcBef>
                <a:spcPts val="0"/>
              </a:spcBef>
              <a:spcAft>
                <a:spcPts val="0"/>
              </a:spcAft>
              <a:buNone/>
            </a:pPr>
            <a:r>
              <a:rPr lang="en-US" sz="2400">
                <a:latin typeface="Nunito"/>
                <a:ea typeface="Nunito"/>
                <a:cs typeface="Nunito"/>
                <a:sym typeface="Nunito"/>
              </a:rPr>
              <a:t>A.</a:t>
            </a:r>
            <a:r>
              <a:rPr lang="en-US" sz="2400">
                <a:latin typeface="Nunito"/>
                <a:ea typeface="Nunito"/>
                <a:cs typeface="Nunito"/>
                <a:sym typeface="Nunito"/>
              </a:rPr>
              <a:t>Real-Time Parking Navigation  B.Efficient Parking Information Dissemination</a:t>
            </a:r>
            <a:endParaRPr sz="2400">
              <a:latin typeface="Nunito"/>
              <a:ea typeface="Nunito"/>
              <a:cs typeface="Nunito"/>
              <a:sym typeface="Nunito"/>
            </a:endParaRPr>
          </a:p>
          <a:p>
            <a:pPr indent="0" lvl="0" marL="0" rtl="0" algn="just">
              <a:lnSpc>
                <a:spcPct val="150000"/>
              </a:lnSpc>
              <a:spcBef>
                <a:spcPts val="0"/>
              </a:spcBef>
              <a:spcAft>
                <a:spcPts val="0"/>
              </a:spcAft>
              <a:buNone/>
            </a:pPr>
            <a:r>
              <a:t/>
            </a:r>
            <a:endParaRPr sz="2400">
              <a:latin typeface="Nunito"/>
              <a:ea typeface="Nunito"/>
              <a:cs typeface="Nunito"/>
              <a:sym typeface="Nunito"/>
            </a:endParaRPr>
          </a:p>
        </p:txBody>
      </p:sp>
      <p:sp>
        <p:nvSpPr>
          <p:cNvPr id="495" name="Google Shape;495;p45"/>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6"/>
          <p:cNvSpPr txBox="1"/>
          <p:nvPr/>
        </p:nvSpPr>
        <p:spPr>
          <a:xfrm>
            <a:off x="483450" y="232775"/>
            <a:ext cx="11708400" cy="67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IPARK SYSTEM ARCHITECTURE</a:t>
            </a:r>
            <a:endParaRPr b="1" sz="4800">
              <a:latin typeface="Maven Pro"/>
              <a:ea typeface="Maven Pro"/>
              <a:cs typeface="Maven Pro"/>
              <a:sym typeface="Maven Pro"/>
            </a:endParaRPr>
          </a:p>
          <a:p>
            <a:pPr indent="0" lvl="0" marL="0" rtl="0" algn="l">
              <a:spcBef>
                <a:spcPts val="0"/>
              </a:spcBef>
              <a:spcAft>
                <a:spcPts val="0"/>
              </a:spcAft>
              <a:buNone/>
            </a:pPr>
            <a:r>
              <a:t/>
            </a:r>
            <a:endParaRPr b="1" sz="3600">
              <a:latin typeface="Nunito"/>
              <a:ea typeface="Nunito"/>
              <a:cs typeface="Nunito"/>
              <a:sym typeface="Nunito"/>
            </a:endParaRPr>
          </a:p>
        </p:txBody>
      </p:sp>
      <p:pic>
        <p:nvPicPr>
          <p:cNvPr id="502" name="Google Shape;502;p46"/>
          <p:cNvPicPr preferRelativeResize="0"/>
          <p:nvPr/>
        </p:nvPicPr>
        <p:blipFill>
          <a:blip r:embed="rId3">
            <a:alphaModFix/>
          </a:blip>
          <a:stretch>
            <a:fillRect/>
          </a:stretch>
        </p:blipFill>
        <p:spPr>
          <a:xfrm>
            <a:off x="483450" y="1181800"/>
            <a:ext cx="11388224" cy="5374775"/>
          </a:xfrm>
          <a:prstGeom prst="rect">
            <a:avLst/>
          </a:prstGeom>
          <a:no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503" name="Google Shape;503;p46"/>
          <p:cNvSpPr txBox="1"/>
          <p:nvPr>
            <p:ph idx="12" type="sldNum"/>
          </p:nvPr>
        </p:nvSpPr>
        <p:spPr>
          <a:xfrm>
            <a:off x="11294250" y="6650400"/>
            <a:ext cx="897600" cy="2076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7"/>
          <p:cNvSpPr txBox="1"/>
          <p:nvPr/>
        </p:nvSpPr>
        <p:spPr>
          <a:xfrm>
            <a:off x="501375" y="71150"/>
            <a:ext cx="11607600" cy="71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TYPICAL PARKING LOT CLUSTER</a:t>
            </a:r>
            <a:endParaRPr b="1" sz="4800">
              <a:latin typeface="Maven Pro"/>
              <a:ea typeface="Maven Pro"/>
              <a:cs typeface="Maven Pro"/>
              <a:sym typeface="Maven Pro"/>
            </a:endParaRPr>
          </a:p>
          <a:p>
            <a:pPr indent="0" lvl="0" marL="0" rtl="0" algn="l">
              <a:spcBef>
                <a:spcPts val="0"/>
              </a:spcBef>
              <a:spcAft>
                <a:spcPts val="0"/>
              </a:spcAft>
              <a:buNone/>
            </a:pPr>
            <a:r>
              <a:t/>
            </a:r>
            <a:endParaRPr b="1" sz="3600">
              <a:latin typeface="Nunito"/>
              <a:ea typeface="Nunito"/>
              <a:cs typeface="Nunito"/>
              <a:sym typeface="Nunito"/>
            </a:endParaRPr>
          </a:p>
        </p:txBody>
      </p:sp>
      <p:pic>
        <p:nvPicPr>
          <p:cNvPr id="510" name="Google Shape;510;p47"/>
          <p:cNvPicPr preferRelativeResize="0"/>
          <p:nvPr/>
        </p:nvPicPr>
        <p:blipFill rotWithShape="1">
          <a:blip r:embed="rId3">
            <a:alphaModFix/>
          </a:blip>
          <a:srcRect b="7278" l="0" r="0" t="0"/>
          <a:stretch/>
        </p:blipFill>
        <p:spPr>
          <a:xfrm>
            <a:off x="501375" y="963800"/>
            <a:ext cx="11352400" cy="5589800"/>
          </a:xfrm>
          <a:prstGeom prst="rect">
            <a:avLst/>
          </a:prstGeom>
          <a:noFill/>
          <a:ln cap="flat" cmpd="sng" w="28575">
            <a:solidFill>
              <a:srgbClr val="000000"/>
            </a:solidFill>
            <a:prstDash val="solid"/>
            <a:round/>
            <a:headEnd len="sm" w="sm" type="none"/>
            <a:tailEnd len="sm" w="sm" type="none"/>
          </a:ln>
        </p:spPr>
      </p:pic>
      <p:sp>
        <p:nvSpPr>
          <p:cNvPr id="511" name="Google Shape;511;p47"/>
          <p:cNvSpPr txBox="1"/>
          <p:nvPr>
            <p:ph idx="12" type="sldNum"/>
          </p:nvPr>
        </p:nvSpPr>
        <p:spPr>
          <a:xfrm>
            <a:off x="11460311" y="642699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8"/>
          <p:cNvSpPr txBox="1"/>
          <p:nvPr/>
        </p:nvSpPr>
        <p:spPr>
          <a:xfrm>
            <a:off x="465550" y="161150"/>
            <a:ext cx="11406000" cy="669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sz="4800">
                <a:latin typeface="Maven Pro"/>
                <a:ea typeface="Maven Pro"/>
                <a:cs typeface="Maven Pro"/>
                <a:sym typeface="Maven Pro"/>
              </a:rPr>
              <a:t>CLUSTER ROUTING STRATEGY BASED ON ZIGBEE</a:t>
            </a:r>
            <a:endParaRPr b="1" sz="4800">
              <a:latin typeface="Nunito"/>
              <a:ea typeface="Nunito"/>
              <a:cs typeface="Nunito"/>
              <a:sym typeface="Nunito"/>
            </a:endParaRPr>
          </a:p>
          <a:p>
            <a:pPr indent="0" lvl="0" marL="0" rtl="0" algn="just">
              <a:lnSpc>
                <a:spcPct val="150000"/>
              </a:lnSpc>
              <a:spcBef>
                <a:spcPts val="0"/>
              </a:spcBef>
              <a:spcAft>
                <a:spcPts val="0"/>
              </a:spcAft>
              <a:buNone/>
            </a:pPr>
            <a:r>
              <a:rPr lang="en-US" sz="2400">
                <a:latin typeface="Nunito"/>
                <a:ea typeface="Nunito"/>
                <a:cs typeface="Nunito"/>
                <a:sym typeface="Nunito"/>
              </a:rPr>
              <a:t>Zigbee standard takes the AODV( Ad Hoc On-demand Distance Vector Routing)Protocol as a routing protocol.</a:t>
            </a:r>
            <a:endParaRPr sz="2400">
              <a:latin typeface="Nunito"/>
              <a:ea typeface="Nunito"/>
              <a:cs typeface="Nunito"/>
              <a:sym typeface="Nunito"/>
            </a:endParaRPr>
          </a:p>
          <a:p>
            <a:pPr indent="0" lvl="0" marL="0" rtl="0" algn="just">
              <a:lnSpc>
                <a:spcPct val="150000"/>
              </a:lnSpc>
              <a:spcBef>
                <a:spcPts val="0"/>
              </a:spcBef>
              <a:spcAft>
                <a:spcPts val="0"/>
              </a:spcAft>
              <a:buNone/>
            </a:pPr>
            <a:r>
              <a:rPr b="1" lang="en-US" sz="2400">
                <a:latin typeface="Nunito"/>
                <a:ea typeface="Nunito"/>
                <a:cs typeface="Nunito"/>
                <a:sym typeface="Nunito"/>
              </a:rPr>
              <a:t>AODV protocol</a:t>
            </a:r>
            <a:endParaRPr sz="2000">
              <a:latin typeface="Nunito"/>
              <a:ea typeface="Nunito"/>
              <a:cs typeface="Nunito"/>
              <a:sym typeface="Nunito"/>
            </a:endParaRPr>
          </a:p>
          <a:p>
            <a:pPr indent="-381000" lvl="0" marL="457200" rtl="0" algn="just">
              <a:lnSpc>
                <a:spcPct val="150000"/>
              </a:lnSpc>
              <a:spcBef>
                <a:spcPts val="0"/>
              </a:spcBef>
              <a:spcAft>
                <a:spcPts val="0"/>
              </a:spcAft>
              <a:buSzPts val="2400"/>
              <a:buFont typeface="Nunito"/>
              <a:buChar char="●"/>
            </a:pPr>
            <a:r>
              <a:rPr lang="en-US" sz="2400">
                <a:latin typeface="Nunito"/>
                <a:ea typeface="Nunito"/>
                <a:cs typeface="Nunito"/>
                <a:sym typeface="Nunito"/>
              </a:rPr>
              <a:t>AODV characteristic adopts sequence number to show a router new or old, at the same time using the sequence number to avoid route loop come into being</a:t>
            </a:r>
            <a:endParaRPr sz="2400">
              <a:latin typeface="Nunito"/>
              <a:ea typeface="Nunito"/>
              <a:cs typeface="Nunito"/>
              <a:sym typeface="Nunito"/>
            </a:endParaRPr>
          </a:p>
          <a:p>
            <a:pPr indent="-381000" lvl="0" marL="457200" rtl="0" algn="just">
              <a:lnSpc>
                <a:spcPct val="150000"/>
              </a:lnSpc>
              <a:spcBef>
                <a:spcPts val="0"/>
              </a:spcBef>
              <a:spcAft>
                <a:spcPts val="0"/>
              </a:spcAft>
              <a:buSzPts val="2400"/>
              <a:buFont typeface="Nunito"/>
              <a:buChar char="●"/>
            </a:pPr>
            <a:r>
              <a:rPr lang="en-US" sz="2400">
                <a:latin typeface="Nunito"/>
                <a:ea typeface="Nunito"/>
                <a:cs typeface="Nunito"/>
                <a:sym typeface="Nunito"/>
              </a:rPr>
              <a:t>AODV protocol enhances enormously Zigbee network route efficiency, but it has some problem that is its performance dropped rapidly when many nodes. Hence AODV makes use of flooding on route discovery</a:t>
            </a:r>
            <a:endParaRPr sz="2400">
              <a:latin typeface="Nunito"/>
              <a:ea typeface="Nunito"/>
              <a:cs typeface="Nunito"/>
              <a:sym typeface="Nunito"/>
            </a:endParaRPr>
          </a:p>
        </p:txBody>
      </p:sp>
      <p:sp>
        <p:nvSpPr>
          <p:cNvPr id="518" name="Google Shape;518;p48"/>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9"/>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25" name="Google Shape;525;p49"/>
          <p:cNvPicPr preferRelativeResize="0"/>
          <p:nvPr/>
        </p:nvPicPr>
        <p:blipFill>
          <a:blip r:embed="rId3">
            <a:alphaModFix/>
          </a:blip>
          <a:stretch>
            <a:fillRect/>
          </a:stretch>
        </p:blipFill>
        <p:spPr>
          <a:xfrm>
            <a:off x="3166675" y="1220673"/>
            <a:ext cx="6483250" cy="4794127"/>
          </a:xfrm>
          <a:prstGeom prst="rect">
            <a:avLst/>
          </a:prstGeom>
          <a:noFill/>
          <a:ln cap="flat" cmpd="sng" w="28575">
            <a:solidFill>
              <a:srgbClr val="000000"/>
            </a:solidFill>
            <a:prstDash val="solid"/>
            <a:round/>
            <a:headEnd len="sm" w="sm" type="none"/>
            <a:tailEnd len="sm" w="sm" type="none"/>
          </a:ln>
        </p:spPr>
      </p:pic>
      <p:sp>
        <p:nvSpPr>
          <p:cNvPr id="526" name="Google Shape;526;p49"/>
          <p:cNvSpPr txBox="1"/>
          <p:nvPr/>
        </p:nvSpPr>
        <p:spPr>
          <a:xfrm>
            <a:off x="637075" y="206125"/>
            <a:ext cx="11186400" cy="11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CLUSTER ROUTING USING ZIGBEE</a:t>
            </a:r>
            <a:endParaRPr b="1" sz="4800">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2"/>
          <p:cNvSpPr txBox="1"/>
          <p:nvPr>
            <p:ph type="title"/>
          </p:nvPr>
        </p:nvSpPr>
        <p:spPr>
          <a:xfrm>
            <a:off x="429750" y="429750"/>
            <a:ext cx="12265500" cy="1819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900"/>
              <a:buFont typeface="Twentieth Century"/>
              <a:buNone/>
            </a:pPr>
            <a:r>
              <a:rPr lang="en-US" sz="4800">
                <a:solidFill>
                  <a:srgbClr val="000000"/>
                </a:solidFill>
              </a:rPr>
              <a:t>NEED FOR A PARKING SLOT MANAGEMENT SYSTEM</a:t>
            </a:r>
            <a:endParaRPr sz="4800">
              <a:solidFill>
                <a:srgbClr val="000000"/>
              </a:solidFill>
            </a:endParaRPr>
          </a:p>
          <a:p>
            <a:pPr indent="0" lvl="0" marL="0" rtl="0" algn="l">
              <a:lnSpc>
                <a:spcPct val="90000"/>
              </a:lnSpc>
              <a:spcBef>
                <a:spcPts val="0"/>
              </a:spcBef>
              <a:spcAft>
                <a:spcPts val="0"/>
              </a:spcAft>
              <a:buSzPts val="3200"/>
              <a:buNone/>
            </a:pPr>
            <a:r>
              <a:t/>
            </a:r>
            <a:endParaRPr/>
          </a:p>
        </p:txBody>
      </p:sp>
      <p:sp>
        <p:nvSpPr>
          <p:cNvPr id="379" name="Google Shape;379;p32"/>
          <p:cNvSpPr txBox="1"/>
          <p:nvPr>
            <p:ph idx="1" type="body"/>
          </p:nvPr>
        </p:nvSpPr>
        <p:spPr>
          <a:xfrm>
            <a:off x="429750" y="1969650"/>
            <a:ext cx="6646200" cy="38217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Clr>
                <a:srgbClr val="000000"/>
              </a:buClr>
              <a:buSzPts val="2400"/>
              <a:buChar char="●"/>
            </a:pPr>
            <a:r>
              <a:rPr lang="en-US" sz="2400">
                <a:solidFill>
                  <a:srgbClr val="000000"/>
                </a:solidFill>
              </a:rPr>
              <a:t>The huge proliferation in the number of vehicles on the road </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Mis-management of the available parking space</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Increased  trafﬁc congestion in urban areas</a:t>
            </a:r>
            <a:endParaRPr sz="2400"/>
          </a:p>
        </p:txBody>
      </p:sp>
      <p:pic>
        <p:nvPicPr>
          <p:cNvPr id="380" name="Google Shape;380;p32"/>
          <p:cNvPicPr preferRelativeResize="0"/>
          <p:nvPr>
            <p:ph idx="2" type="pic"/>
          </p:nvPr>
        </p:nvPicPr>
        <p:blipFill rotWithShape="1">
          <a:blip r:embed="rId3">
            <a:alphaModFix/>
          </a:blip>
          <a:srcRect b="28993" l="15976" r="40277" t="21292"/>
          <a:stretch/>
        </p:blipFill>
        <p:spPr>
          <a:xfrm>
            <a:off x="6989425" y="1898025"/>
            <a:ext cx="4891200" cy="3351600"/>
          </a:xfrm>
          <a:prstGeom prst="rect">
            <a:avLst/>
          </a:prstGeom>
          <a:noFill/>
          <a:ln cap="sq" cmpd="sng" w="28575">
            <a:solidFill>
              <a:srgbClr val="000000">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
        <p:nvSpPr>
          <p:cNvPr id="381" name="Google Shape;381;p32"/>
          <p:cNvSpPr txBox="1"/>
          <p:nvPr>
            <p:ph idx="12" type="sldNum"/>
          </p:nvPr>
        </p:nvSpPr>
        <p:spPr>
          <a:xfrm>
            <a:off x="11109621" y="6295499"/>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0"/>
          <p:cNvSpPr txBox="1"/>
          <p:nvPr>
            <p:ph type="title"/>
          </p:nvPr>
        </p:nvSpPr>
        <p:spPr>
          <a:xfrm>
            <a:off x="447650" y="447650"/>
            <a:ext cx="11460000" cy="1826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wentieth Century"/>
              <a:buNone/>
            </a:pPr>
            <a:r>
              <a:rPr lang="en-US" sz="4800">
                <a:solidFill>
                  <a:srgbClr val="000000"/>
                </a:solidFill>
              </a:rPr>
              <a:t>COLLECTING DATA FROM SENSORS AND PROCESSING THROUGH PYTHON SCRIPT</a:t>
            </a:r>
            <a:endParaRPr sz="4800">
              <a:solidFill>
                <a:srgbClr val="000000"/>
              </a:solidFill>
            </a:endParaRPr>
          </a:p>
        </p:txBody>
      </p:sp>
      <p:sp>
        <p:nvSpPr>
          <p:cNvPr id="532" name="Google Shape;532;p50"/>
          <p:cNvSpPr txBox="1"/>
          <p:nvPr>
            <p:ph idx="2" type="body"/>
          </p:nvPr>
        </p:nvSpPr>
        <p:spPr>
          <a:xfrm>
            <a:off x="447650" y="2274050"/>
            <a:ext cx="11460000" cy="43692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Clr>
                <a:srgbClr val="000000"/>
              </a:buClr>
              <a:buSzPts val="2400"/>
              <a:buChar char="●"/>
            </a:pPr>
            <a:r>
              <a:rPr lang="en-US" sz="2400">
                <a:solidFill>
                  <a:srgbClr val="000000"/>
                </a:solidFill>
              </a:rPr>
              <a:t>The RPi.GPIO Python library allows you to easily configure and read-write the input/output pins on the Pi’s GPIO header within a Python script</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Firstly, Raspberry Pi needs to be configured with the following commands</a:t>
            </a:r>
            <a:endParaRPr sz="2400">
              <a:solidFill>
                <a:srgbClr val="000000"/>
              </a:solidFill>
            </a:endParaRPr>
          </a:p>
          <a:p>
            <a:pPr indent="0" lvl="0" marL="0" rtl="0" algn="l">
              <a:lnSpc>
                <a:spcPct val="150000"/>
              </a:lnSpc>
              <a:spcBef>
                <a:spcPts val="1000"/>
              </a:spcBef>
              <a:spcAft>
                <a:spcPts val="0"/>
              </a:spcAft>
              <a:buClr>
                <a:schemeClr val="lt1"/>
              </a:buClr>
              <a:buSzPts val="3000"/>
              <a:buNone/>
            </a:pPr>
            <a:r>
              <a:rPr i="1" lang="en-US" sz="2400">
                <a:solidFill>
                  <a:srgbClr val="990000"/>
                </a:solidFill>
              </a:rPr>
              <a:t>                                    sudo apt-get update</a:t>
            </a:r>
            <a:endParaRPr b="1" sz="2400" u="sng">
              <a:solidFill>
                <a:srgbClr val="990000"/>
              </a:solidFill>
            </a:endParaRPr>
          </a:p>
          <a:p>
            <a:pPr indent="0" lvl="0" marL="0" rtl="0" algn="l">
              <a:lnSpc>
                <a:spcPct val="150000"/>
              </a:lnSpc>
              <a:spcBef>
                <a:spcPts val="1000"/>
              </a:spcBef>
              <a:spcAft>
                <a:spcPts val="0"/>
              </a:spcAft>
              <a:buClr>
                <a:schemeClr val="lt1"/>
              </a:buClr>
              <a:buSzPts val="3000"/>
              <a:buNone/>
            </a:pPr>
            <a:r>
              <a:rPr i="1" lang="en-US" sz="2400">
                <a:solidFill>
                  <a:srgbClr val="990000"/>
                </a:solidFill>
              </a:rPr>
              <a:t>                                    sudo apt-get install rpi.gpio</a:t>
            </a:r>
            <a:endParaRPr i="1" sz="2400">
              <a:solidFill>
                <a:srgbClr val="990000"/>
              </a:solidFill>
            </a:endParaRPr>
          </a:p>
          <a:p>
            <a:pPr indent="0" lvl="0" marL="0" rtl="0" algn="l">
              <a:lnSpc>
                <a:spcPct val="150000"/>
              </a:lnSpc>
              <a:spcBef>
                <a:spcPts val="1000"/>
              </a:spcBef>
              <a:spcAft>
                <a:spcPts val="0"/>
              </a:spcAft>
              <a:buClr>
                <a:schemeClr val="lt1"/>
              </a:buClr>
              <a:buSzPts val="3000"/>
              <a:buNone/>
            </a:pPr>
            <a:r>
              <a:t/>
            </a:r>
            <a:endParaRPr i="1" sz="2400">
              <a:solidFill>
                <a:srgbClr val="990000"/>
              </a:solidFill>
            </a:endParaRPr>
          </a:p>
          <a:p>
            <a:pPr indent="0" lvl="0" marL="0" rtl="0" algn="l">
              <a:lnSpc>
                <a:spcPct val="120000"/>
              </a:lnSpc>
              <a:spcBef>
                <a:spcPts val="1000"/>
              </a:spcBef>
              <a:spcAft>
                <a:spcPts val="0"/>
              </a:spcAft>
              <a:buClr>
                <a:schemeClr val="lt1"/>
              </a:buClr>
              <a:buSzPts val="3000"/>
              <a:buNone/>
            </a:pPr>
            <a:r>
              <a:t/>
            </a:r>
            <a:endParaRPr i="1" sz="2400">
              <a:solidFill>
                <a:srgbClr val="990000"/>
              </a:solidFill>
            </a:endParaRPr>
          </a:p>
          <a:p>
            <a:pPr indent="0" lvl="0" marL="0" rtl="0" algn="l">
              <a:lnSpc>
                <a:spcPct val="120000"/>
              </a:lnSpc>
              <a:spcBef>
                <a:spcPts val="1000"/>
              </a:spcBef>
              <a:spcAft>
                <a:spcPts val="0"/>
              </a:spcAft>
              <a:buClr>
                <a:schemeClr val="lt1"/>
              </a:buClr>
              <a:buSzPts val="3000"/>
              <a:buNone/>
            </a:pPr>
            <a:r>
              <a:t/>
            </a:r>
            <a:endParaRPr i="1" sz="2400">
              <a:solidFill>
                <a:srgbClr val="990000"/>
              </a:solidFill>
            </a:endParaRPr>
          </a:p>
          <a:p>
            <a:pPr indent="0" lvl="0" marL="0" rtl="0" algn="l">
              <a:lnSpc>
                <a:spcPct val="120000"/>
              </a:lnSpc>
              <a:spcBef>
                <a:spcPts val="1000"/>
              </a:spcBef>
              <a:spcAft>
                <a:spcPts val="0"/>
              </a:spcAft>
              <a:buClr>
                <a:schemeClr val="lt1"/>
              </a:buClr>
              <a:buSzPts val="3000"/>
              <a:buNone/>
            </a:pPr>
            <a:r>
              <a:t/>
            </a:r>
            <a:endParaRPr i="1" sz="2400">
              <a:solidFill>
                <a:srgbClr val="990000"/>
              </a:solidFill>
            </a:endParaRPr>
          </a:p>
          <a:p>
            <a:pPr indent="0" lvl="0" marL="0" rtl="0" algn="l">
              <a:lnSpc>
                <a:spcPct val="120000"/>
              </a:lnSpc>
              <a:spcBef>
                <a:spcPts val="1000"/>
              </a:spcBef>
              <a:spcAft>
                <a:spcPts val="2100"/>
              </a:spcAft>
              <a:buClr>
                <a:schemeClr val="lt1"/>
              </a:buClr>
              <a:buSzPts val="3000"/>
              <a:buNone/>
            </a:pPr>
            <a:r>
              <a:t/>
            </a:r>
            <a:endParaRPr sz="2400">
              <a:solidFill>
                <a:srgbClr val="990000"/>
              </a:solidFill>
            </a:endParaRPr>
          </a:p>
        </p:txBody>
      </p:sp>
      <p:sp>
        <p:nvSpPr>
          <p:cNvPr id="533" name="Google Shape;533;p50"/>
          <p:cNvSpPr txBox="1"/>
          <p:nvPr>
            <p:ph idx="12" type="sldNum"/>
          </p:nvPr>
        </p:nvSpPr>
        <p:spPr>
          <a:xfrm>
            <a:off x="11288146" y="6278149"/>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1"/>
          <p:cNvSpPr txBox="1"/>
          <p:nvPr/>
        </p:nvSpPr>
        <p:spPr>
          <a:xfrm>
            <a:off x="3381550" y="1898025"/>
            <a:ext cx="5952300" cy="35991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chemeClr val="lt1"/>
              </a:buClr>
              <a:buSzPts val="3000"/>
              <a:buFont typeface="Arial"/>
              <a:buNone/>
            </a:pPr>
            <a:r>
              <a:rPr b="0" i="1" lang="en-US" sz="2400" u="none" cap="none" strike="noStrike">
                <a:solidFill>
                  <a:schemeClr val="lt1"/>
                </a:solidFill>
                <a:latin typeface="Twentieth Century"/>
                <a:ea typeface="Twentieth Century"/>
                <a:cs typeface="Twentieth Century"/>
                <a:sym typeface="Twentieth Century"/>
              </a:rPr>
              <a:t> </a:t>
            </a:r>
            <a:r>
              <a:rPr b="0" i="1" lang="en-US" sz="3000" u="none" cap="none" strike="noStrike">
                <a:solidFill>
                  <a:srgbClr val="990000"/>
                </a:solidFill>
                <a:latin typeface="Twentieth Century"/>
                <a:ea typeface="Twentieth Century"/>
                <a:cs typeface="Twentieth Century"/>
                <a:sym typeface="Twentieth Century"/>
              </a:rPr>
              <a:t>if GPIO.input(Slot1)==0:</a:t>
            </a:r>
            <a:endParaRPr b="0" i="1" sz="3000" u="none" cap="none" strike="noStrike">
              <a:solidFill>
                <a:srgbClr val="990000"/>
              </a:solidFill>
              <a:latin typeface="Twentieth Century"/>
              <a:ea typeface="Twentieth Century"/>
              <a:cs typeface="Twentieth Century"/>
              <a:sym typeface="Twentieth Century"/>
            </a:endParaRPr>
          </a:p>
          <a:p>
            <a:pPr indent="0" lvl="0" marL="0" marR="0" rtl="0" algn="l">
              <a:lnSpc>
                <a:spcPct val="120000"/>
              </a:lnSpc>
              <a:spcBef>
                <a:spcPts val="1000"/>
              </a:spcBef>
              <a:spcAft>
                <a:spcPts val="0"/>
              </a:spcAft>
              <a:buClr>
                <a:schemeClr val="lt1"/>
              </a:buClr>
              <a:buSzPts val="3000"/>
              <a:buFont typeface="Arial"/>
              <a:buNone/>
            </a:pPr>
            <a:r>
              <a:rPr b="0" i="1" lang="en-US" sz="3000" u="none" cap="none" strike="noStrike">
                <a:solidFill>
                  <a:srgbClr val="990000"/>
                </a:solidFill>
                <a:latin typeface="Twentieth Century"/>
                <a:ea typeface="Twentieth Century"/>
                <a:cs typeface="Twentieth Century"/>
                <a:sym typeface="Twentieth Century"/>
              </a:rPr>
              <a:t>        fb.put('Parking_spot','Slot_1','0')</a:t>
            </a:r>
            <a:endParaRPr b="0" i="1" sz="3000" u="none" cap="none" strike="noStrike">
              <a:solidFill>
                <a:srgbClr val="990000"/>
              </a:solidFill>
              <a:latin typeface="Twentieth Century"/>
              <a:ea typeface="Twentieth Century"/>
              <a:cs typeface="Twentieth Century"/>
              <a:sym typeface="Twentieth Century"/>
            </a:endParaRPr>
          </a:p>
          <a:p>
            <a:pPr indent="0" lvl="0" marL="0" marR="0" rtl="0" algn="l">
              <a:lnSpc>
                <a:spcPct val="120000"/>
              </a:lnSpc>
              <a:spcBef>
                <a:spcPts val="1000"/>
              </a:spcBef>
              <a:spcAft>
                <a:spcPts val="0"/>
              </a:spcAft>
              <a:buClr>
                <a:schemeClr val="lt1"/>
              </a:buClr>
              <a:buSzPts val="3000"/>
              <a:buFont typeface="Arial"/>
              <a:buNone/>
            </a:pPr>
            <a:r>
              <a:rPr b="0" i="1" lang="en-US" sz="3000" u="none" cap="none" strike="noStrike">
                <a:solidFill>
                  <a:srgbClr val="990000"/>
                </a:solidFill>
                <a:latin typeface="Twentieth Century"/>
                <a:ea typeface="Twentieth Century"/>
                <a:cs typeface="Twentieth Century"/>
                <a:sym typeface="Twentieth Century"/>
              </a:rPr>
              <a:t>    else:</a:t>
            </a:r>
            <a:endParaRPr b="0" i="1" sz="3000" u="none" cap="none" strike="noStrike">
              <a:solidFill>
                <a:srgbClr val="990000"/>
              </a:solidFill>
              <a:latin typeface="Twentieth Century"/>
              <a:ea typeface="Twentieth Century"/>
              <a:cs typeface="Twentieth Century"/>
              <a:sym typeface="Twentieth Century"/>
            </a:endParaRPr>
          </a:p>
          <a:p>
            <a:pPr indent="0" lvl="0" marL="0" marR="0" rtl="0" algn="l">
              <a:lnSpc>
                <a:spcPct val="120000"/>
              </a:lnSpc>
              <a:spcBef>
                <a:spcPts val="1000"/>
              </a:spcBef>
              <a:spcAft>
                <a:spcPts val="0"/>
              </a:spcAft>
              <a:buClr>
                <a:schemeClr val="lt1"/>
              </a:buClr>
              <a:buSzPts val="3000"/>
              <a:buFont typeface="Arial"/>
              <a:buNone/>
            </a:pPr>
            <a:r>
              <a:rPr b="0" i="1" lang="en-US" sz="3000" u="none" cap="none" strike="noStrike">
                <a:solidFill>
                  <a:srgbClr val="990000"/>
                </a:solidFill>
                <a:latin typeface="Twentieth Century"/>
                <a:ea typeface="Twentieth Century"/>
                <a:cs typeface="Twentieth Century"/>
                <a:sym typeface="Twentieth Century"/>
              </a:rPr>
              <a:t>        fb.put('Parking_spot','Slot_1','1')</a:t>
            </a:r>
            <a:endParaRPr b="0" i="1" sz="3000" u="none" cap="none" strike="noStrike">
              <a:solidFill>
                <a:srgbClr val="990000"/>
              </a:solidFill>
              <a:latin typeface="Twentieth Century"/>
              <a:ea typeface="Twentieth Century"/>
              <a:cs typeface="Twentieth Century"/>
              <a:sym typeface="Twentieth Century"/>
            </a:endParaRPr>
          </a:p>
        </p:txBody>
      </p:sp>
      <p:sp>
        <p:nvSpPr>
          <p:cNvPr id="540" name="Google Shape;540;p51"/>
          <p:cNvSpPr txBox="1"/>
          <p:nvPr/>
        </p:nvSpPr>
        <p:spPr>
          <a:xfrm>
            <a:off x="483450" y="203025"/>
            <a:ext cx="11406300" cy="15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CODE FOR SENSING AND PROCESSING DATA TO THE CLOUD </a:t>
            </a:r>
            <a:endParaRPr b="1" sz="4800">
              <a:latin typeface="Maven Pro"/>
              <a:ea typeface="Maven Pro"/>
              <a:cs typeface="Maven Pro"/>
              <a:sym typeface="Maven Pro"/>
            </a:endParaRPr>
          </a:p>
          <a:p>
            <a:pPr indent="0" lvl="0" marL="0" rtl="0" algn="l">
              <a:spcBef>
                <a:spcPts val="0"/>
              </a:spcBef>
              <a:spcAft>
                <a:spcPts val="0"/>
              </a:spcAft>
              <a:buNone/>
            </a:pPr>
            <a:r>
              <a:t/>
            </a:r>
            <a:endParaRPr b="1" sz="4800">
              <a:latin typeface="Maven Pro"/>
              <a:ea typeface="Maven Pro"/>
              <a:cs typeface="Maven Pro"/>
              <a:sym typeface="Maven Pro"/>
            </a:endParaRPr>
          </a:p>
        </p:txBody>
      </p:sp>
      <p:sp>
        <p:nvSpPr>
          <p:cNvPr id="541" name="Google Shape;541;p51"/>
          <p:cNvSpPr txBox="1"/>
          <p:nvPr/>
        </p:nvSpPr>
        <p:spPr>
          <a:xfrm>
            <a:off x="393925" y="6249200"/>
            <a:ext cx="61059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*CODE WRITTEN IN PYTHON LANGUAGE </a:t>
            </a:r>
            <a:endParaRPr sz="1200">
              <a:latin typeface="Nunito"/>
              <a:ea typeface="Nunito"/>
              <a:cs typeface="Nunito"/>
              <a:sym typeface="Nunito"/>
            </a:endParaRPr>
          </a:p>
        </p:txBody>
      </p:sp>
      <p:sp>
        <p:nvSpPr>
          <p:cNvPr id="542" name="Google Shape;542;p51"/>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2"/>
          <p:cNvSpPr txBox="1"/>
          <p:nvPr>
            <p:ph type="title"/>
          </p:nvPr>
        </p:nvSpPr>
        <p:spPr>
          <a:xfrm>
            <a:off x="483450" y="91425"/>
            <a:ext cx="8526000" cy="1018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wentieth Century"/>
              <a:buNone/>
            </a:pPr>
            <a:r>
              <a:rPr lang="en-US" sz="4800">
                <a:solidFill>
                  <a:srgbClr val="000000"/>
                </a:solidFill>
              </a:rPr>
              <a:t>FIREBASE CLOUD</a:t>
            </a:r>
            <a:endParaRPr sz="4800">
              <a:solidFill>
                <a:srgbClr val="000000"/>
              </a:solidFill>
            </a:endParaRPr>
          </a:p>
        </p:txBody>
      </p:sp>
      <p:sp>
        <p:nvSpPr>
          <p:cNvPr id="549" name="Google Shape;549;p52"/>
          <p:cNvSpPr txBox="1"/>
          <p:nvPr>
            <p:ph idx="2" type="body"/>
          </p:nvPr>
        </p:nvSpPr>
        <p:spPr>
          <a:xfrm>
            <a:off x="483450" y="3867700"/>
            <a:ext cx="11406000" cy="2883000"/>
          </a:xfrm>
          <a:prstGeom prst="rect">
            <a:avLst/>
          </a:prstGeom>
          <a:noFill/>
          <a:ln>
            <a:noFill/>
          </a:ln>
        </p:spPr>
        <p:txBody>
          <a:bodyPr anchorCtr="0" anchor="t" bIns="45700" lIns="91425" spcFirstLastPara="1" rIns="91425" wrap="square" tIns="45700">
            <a:noAutofit/>
          </a:bodyPr>
          <a:lstStyle/>
          <a:p>
            <a:pPr indent="-381000" lvl="0" marL="457200" rtl="0" algn="just">
              <a:lnSpc>
                <a:spcPct val="150000"/>
              </a:lnSpc>
              <a:spcBef>
                <a:spcPts val="0"/>
              </a:spcBef>
              <a:spcAft>
                <a:spcPts val="0"/>
              </a:spcAft>
              <a:buClr>
                <a:srgbClr val="000000"/>
              </a:buClr>
              <a:buSzPts val="2400"/>
              <a:buChar char="●"/>
            </a:pPr>
            <a:r>
              <a:rPr lang="en-US" sz="2400">
                <a:solidFill>
                  <a:srgbClr val="000000"/>
                </a:solidFill>
              </a:rPr>
              <a:t>Firebase is a mobile and web app development platform that provides developers with a plethora of tools and services to help them develop high-quality apps</a:t>
            </a:r>
            <a:endParaRPr sz="2400">
              <a:solidFill>
                <a:srgbClr val="000000"/>
              </a:solidFill>
            </a:endParaRPr>
          </a:p>
          <a:p>
            <a:pPr indent="-381000" lvl="0" marL="457200" rtl="0" algn="just">
              <a:lnSpc>
                <a:spcPct val="150000"/>
              </a:lnSpc>
              <a:spcBef>
                <a:spcPts val="0"/>
              </a:spcBef>
              <a:spcAft>
                <a:spcPts val="0"/>
              </a:spcAft>
              <a:buClr>
                <a:srgbClr val="000000"/>
              </a:buClr>
              <a:buSzPts val="2400"/>
              <a:buChar char="●"/>
            </a:pPr>
            <a:r>
              <a:rPr lang="en-US" sz="2400">
                <a:solidFill>
                  <a:srgbClr val="000000"/>
                </a:solidFill>
              </a:rPr>
              <a:t>Firebase projects are backed by Google Cloud Platform, letting you scale your app to billions of users</a:t>
            </a:r>
            <a:endParaRPr sz="2400">
              <a:solidFill>
                <a:srgbClr val="000000"/>
              </a:solidFill>
            </a:endParaRPr>
          </a:p>
          <a:p>
            <a:pPr indent="0" lvl="0" marL="0" rtl="0" algn="just">
              <a:lnSpc>
                <a:spcPct val="150000"/>
              </a:lnSpc>
              <a:spcBef>
                <a:spcPts val="1000"/>
              </a:spcBef>
              <a:spcAft>
                <a:spcPts val="2100"/>
              </a:spcAft>
              <a:buClr>
                <a:schemeClr val="lt1"/>
              </a:buClr>
              <a:buSzPts val="2500"/>
              <a:buNone/>
            </a:pPr>
            <a:r>
              <a:t/>
            </a:r>
            <a:endParaRPr sz="2000"/>
          </a:p>
        </p:txBody>
      </p:sp>
      <p:pic>
        <p:nvPicPr>
          <p:cNvPr descr="Image result for firebase" id="550" name="Google Shape;550;p52"/>
          <p:cNvPicPr preferRelativeResize="0"/>
          <p:nvPr/>
        </p:nvPicPr>
        <p:blipFill rotWithShape="1">
          <a:blip r:embed="rId3">
            <a:alphaModFix/>
          </a:blip>
          <a:srcRect b="0" l="0" r="0" t="0"/>
          <a:stretch/>
        </p:blipFill>
        <p:spPr>
          <a:xfrm>
            <a:off x="3796300" y="1405725"/>
            <a:ext cx="3691174" cy="2309725"/>
          </a:xfrm>
          <a:prstGeom prst="rect">
            <a:avLst/>
          </a:prstGeom>
          <a:noFill/>
          <a:ln cap="flat" cmpd="sng" w="28575">
            <a:solidFill>
              <a:srgbClr val="000000"/>
            </a:solidFill>
            <a:prstDash val="solid"/>
            <a:round/>
            <a:headEnd len="sm" w="sm" type="none"/>
            <a:tailEnd len="sm" w="sm" type="none"/>
          </a:ln>
        </p:spPr>
      </p:pic>
      <p:sp>
        <p:nvSpPr>
          <p:cNvPr id="551" name="Google Shape;551;p52"/>
          <p:cNvSpPr txBox="1"/>
          <p:nvPr>
            <p:ph idx="12" type="sldNum"/>
          </p:nvPr>
        </p:nvSpPr>
        <p:spPr>
          <a:xfrm>
            <a:off x="11344371" y="6385599"/>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3"/>
          <p:cNvSpPr txBox="1"/>
          <p:nvPr>
            <p:ph type="title"/>
          </p:nvPr>
        </p:nvSpPr>
        <p:spPr>
          <a:xfrm>
            <a:off x="465550" y="402575"/>
            <a:ext cx="11424000" cy="1423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wentieth Century"/>
              <a:buNone/>
            </a:pPr>
            <a:r>
              <a:rPr lang="en-US" sz="4800">
                <a:solidFill>
                  <a:srgbClr val="000000"/>
                </a:solidFill>
              </a:rPr>
              <a:t>INTERFACING RASPBERRY PI WITH FIREBASE REALTIME DATABASE</a:t>
            </a:r>
            <a:endParaRPr sz="4800">
              <a:solidFill>
                <a:srgbClr val="000000"/>
              </a:solidFill>
            </a:endParaRPr>
          </a:p>
        </p:txBody>
      </p:sp>
      <p:sp>
        <p:nvSpPr>
          <p:cNvPr id="558" name="Google Shape;558;p53"/>
          <p:cNvSpPr txBox="1"/>
          <p:nvPr>
            <p:ph idx="2" type="body"/>
          </p:nvPr>
        </p:nvSpPr>
        <p:spPr>
          <a:xfrm>
            <a:off x="465550" y="1826375"/>
            <a:ext cx="11424000" cy="48705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Clr>
                <a:srgbClr val="000000"/>
              </a:buClr>
              <a:buSzPts val="2400"/>
              <a:buChar char="●"/>
            </a:pPr>
            <a:r>
              <a:rPr b="1" lang="en-US" sz="2400">
                <a:solidFill>
                  <a:srgbClr val="000000"/>
                </a:solidFill>
              </a:rPr>
              <a:t>Firebase 's</a:t>
            </a:r>
            <a:r>
              <a:rPr lang="en-US" sz="2400">
                <a:solidFill>
                  <a:srgbClr val="000000"/>
                </a:solidFill>
              </a:rPr>
              <a:t> first product was the </a:t>
            </a:r>
            <a:r>
              <a:rPr b="1" lang="en-US" sz="2400">
                <a:solidFill>
                  <a:srgbClr val="000000"/>
                </a:solidFill>
              </a:rPr>
              <a:t>Firebase</a:t>
            </a:r>
            <a:r>
              <a:rPr lang="en-US" sz="2400">
                <a:solidFill>
                  <a:srgbClr val="000000"/>
                </a:solidFill>
              </a:rPr>
              <a:t> Realtime Database, an API that synchronizes application data across iOS, </a:t>
            </a:r>
            <a:r>
              <a:rPr b="1" lang="en-US" sz="2400">
                <a:solidFill>
                  <a:srgbClr val="000000"/>
                </a:solidFill>
              </a:rPr>
              <a:t>Android</a:t>
            </a:r>
            <a:r>
              <a:rPr lang="en-US" sz="2400">
                <a:solidFill>
                  <a:srgbClr val="000000"/>
                </a:solidFill>
              </a:rPr>
              <a:t>, and Web devices, and stores it on </a:t>
            </a:r>
            <a:r>
              <a:rPr b="1" lang="en-US" sz="2400">
                <a:solidFill>
                  <a:srgbClr val="000000"/>
                </a:solidFill>
              </a:rPr>
              <a:t>Firebase 's</a:t>
            </a:r>
            <a:r>
              <a:rPr lang="en-US" sz="2400">
                <a:solidFill>
                  <a:srgbClr val="000000"/>
                </a:solidFill>
              </a:rPr>
              <a:t> cloud.</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A simple line of code and package input to the python script stores raspberry pi data to the firebase cloud.</a:t>
            </a:r>
            <a:endParaRPr sz="2400">
              <a:solidFill>
                <a:srgbClr val="000000"/>
              </a:solidFill>
            </a:endParaRPr>
          </a:p>
          <a:p>
            <a:pPr indent="0" lvl="0" marL="0" rtl="0" algn="l">
              <a:lnSpc>
                <a:spcPct val="150000"/>
              </a:lnSpc>
              <a:spcBef>
                <a:spcPts val="1000"/>
              </a:spcBef>
              <a:spcAft>
                <a:spcPts val="0"/>
              </a:spcAft>
              <a:buNone/>
            </a:pPr>
            <a:r>
              <a:rPr lang="en-US" sz="2400">
                <a:solidFill>
                  <a:srgbClr val="FF0000"/>
                </a:solidFill>
              </a:rPr>
              <a:t>      </a:t>
            </a:r>
            <a:r>
              <a:rPr lang="en-US" sz="2400">
                <a:solidFill>
                  <a:srgbClr val="FF0000"/>
                </a:solidFill>
              </a:rPr>
              <a:t>Package:</a:t>
            </a:r>
            <a:r>
              <a:rPr lang="en-US" sz="2400"/>
              <a:t> </a:t>
            </a:r>
            <a:r>
              <a:rPr i="1" lang="en-US" sz="2400">
                <a:solidFill>
                  <a:srgbClr val="980000"/>
                </a:solidFill>
              </a:rPr>
              <a:t>from firebase import firebase</a:t>
            </a:r>
            <a:endParaRPr sz="2400">
              <a:solidFill>
                <a:srgbClr val="980000"/>
              </a:solidFill>
            </a:endParaRPr>
          </a:p>
          <a:p>
            <a:pPr indent="0" lvl="0" marL="0" rtl="0" algn="l">
              <a:lnSpc>
                <a:spcPct val="150000"/>
              </a:lnSpc>
              <a:spcBef>
                <a:spcPts val="1000"/>
              </a:spcBef>
              <a:spcAft>
                <a:spcPts val="0"/>
              </a:spcAft>
              <a:buClr>
                <a:schemeClr val="lt1"/>
              </a:buClr>
              <a:buSzPts val="2775"/>
              <a:buNone/>
            </a:pPr>
            <a:r>
              <a:rPr lang="en-US" sz="2400">
                <a:solidFill>
                  <a:srgbClr val="FF0000"/>
                </a:solidFill>
              </a:rPr>
              <a:t>      Instance: </a:t>
            </a:r>
            <a:endParaRPr sz="2400">
              <a:solidFill>
                <a:srgbClr val="FF0000"/>
              </a:solidFill>
            </a:endParaRPr>
          </a:p>
          <a:p>
            <a:pPr indent="0" lvl="0" marL="0" rtl="0" algn="l">
              <a:lnSpc>
                <a:spcPct val="150000"/>
              </a:lnSpc>
              <a:spcBef>
                <a:spcPts val="1000"/>
              </a:spcBef>
              <a:spcAft>
                <a:spcPts val="0"/>
              </a:spcAft>
              <a:buClr>
                <a:schemeClr val="lt1"/>
              </a:buClr>
              <a:buSzPts val="2775"/>
              <a:buNone/>
            </a:pPr>
            <a:r>
              <a:rPr i="1" lang="en-US" sz="2400">
                <a:solidFill>
                  <a:srgbClr val="980000"/>
                </a:solidFill>
              </a:rPr>
              <a:t>      </a:t>
            </a:r>
            <a:r>
              <a:rPr i="1" lang="en-US" sz="2400">
                <a:solidFill>
                  <a:srgbClr val="980000"/>
                </a:solidFill>
              </a:rPr>
              <a:t>fb = firebase.FirebaseApplication('https://park123-f32d7.firebaseio.com/')</a:t>
            </a:r>
            <a:endParaRPr i="1" sz="2400">
              <a:solidFill>
                <a:srgbClr val="980000"/>
              </a:solidFill>
            </a:endParaRPr>
          </a:p>
          <a:p>
            <a:pPr indent="0" lvl="0" marL="0" rtl="0" algn="l">
              <a:lnSpc>
                <a:spcPct val="150000"/>
              </a:lnSpc>
              <a:spcBef>
                <a:spcPts val="1000"/>
              </a:spcBef>
              <a:spcAft>
                <a:spcPts val="0"/>
              </a:spcAft>
              <a:buClr>
                <a:schemeClr val="lt1"/>
              </a:buClr>
              <a:buSzPts val="2775"/>
              <a:buNone/>
            </a:pPr>
            <a:r>
              <a:t/>
            </a:r>
            <a:endParaRPr sz="2300"/>
          </a:p>
          <a:p>
            <a:pPr indent="0" lvl="0" marL="0" rtl="0" algn="l">
              <a:lnSpc>
                <a:spcPct val="100000"/>
              </a:lnSpc>
              <a:spcBef>
                <a:spcPts val="1000"/>
              </a:spcBef>
              <a:spcAft>
                <a:spcPts val="2100"/>
              </a:spcAft>
              <a:buClr>
                <a:schemeClr val="lt1"/>
              </a:buClr>
              <a:buSzPts val="2775"/>
              <a:buNone/>
            </a:pPr>
            <a:r>
              <a:t/>
            </a:r>
            <a:endParaRPr sz="2220"/>
          </a:p>
        </p:txBody>
      </p:sp>
      <p:sp>
        <p:nvSpPr>
          <p:cNvPr id="559" name="Google Shape;559;p53"/>
          <p:cNvSpPr txBox="1"/>
          <p:nvPr>
            <p:ph idx="12" type="sldNum"/>
          </p:nvPr>
        </p:nvSpPr>
        <p:spPr>
          <a:xfrm>
            <a:off x="11288171" y="6331774"/>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54"/>
          <p:cNvPicPr preferRelativeResize="0"/>
          <p:nvPr/>
        </p:nvPicPr>
        <p:blipFill rotWithShape="1">
          <a:blip r:embed="rId3">
            <a:alphaModFix/>
          </a:blip>
          <a:srcRect b="0" l="0" r="0" t="0"/>
          <a:stretch/>
        </p:blipFill>
        <p:spPr>
          <a:xfrm>
            <a:off x="449725" y="281075"/>
            <a:ext cx="11504950" cy="6135950"/>
          </a:xfrm>
          <a:prstGeom prst="rect">
            <a:avLst/>
          </a:prstGeom>
          <a:noFill/>
          <a:ln cap="flat" cmpd="sng" w="28575">
            <a:solidFill>
              <a:srgbClr val="000000"/>
            </a:solidFill>
            <a:prstDash val="solid"/>
            <a:round/>
            <a:headEnd len="sm" w="sm" type="none"/>
            <a:tailEnd len="sm" w="sm" type="none"/>
          </a:ln>
        </p:spPr>
      </p:pic>
      <p:sp>
        <p:nvSpPr>
          <p:cNvPr id="566" name="Google Shape;566;p54"/>
          <p:cNvSpPr txBox="1"/>
          <p:nvPr>
            <p:ph idx="12" type="sldNum"/>
          </p:nvPr>
        </p:nvSpPr>
        <p:spPr>
          <a:xfrm>
            <a:off x="11270625" y="6604500"/>
            <a:ext cx="771000" cy="253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55"/>
          <p:cNvPicPr preferRelativeResize="0"/>
          <p:nvPr/>
        </p:nvPicPr>
        <p:blipFill rotWithShape="1">
          <a:blip r:embed="rId3">
            <a:alphaModFix/>
          </a:blip>
          <a:srcRect b="0" l="0" r="0" t="0"/>
          <a:stretch/>
        </p:blipFill>
        <p:spPr>
          <a:xfrm>
            <a:off x="483450" y="483450"/>
            <a:ext cx="11388224" cy="5909000"/>
          </a:xfrm>
          <a:prstGeom prst="rect">
            <a:avLst/>
          </a:prstGeom>
          <a:noFill/>
          <a:ln cap="flat" cmpd="sng" w="28575">
            <a:solidFill>
              <a:srgbClr val="000000"/>
            </a:solidFill>
            <a:prstDash val="solid"/>
            <a:round/>
            <a:headEnd len="sm" w="sm" type="none"/>
            <a:tailEnd len="sm" w="sm" type="none"/>
          </a:ln>
        </p:spPr>
      </p:pic>
      <p:sp>
        <p:nvSpPr>
          <p:cNvPr id="573" name="Google Shape;573;p55"/>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56"/>
          <p:cNvPicPr preferRelativeResize="0"/>
          <p:nvPr/>
        </p:nvPicPr>
        <p:blipFill rotWithShape="1">
          <a:blip r:embed="rId3">
            <a:alphaModFix/>
          </a:blip>
          <a:srcRect b="0" l="0" r="0" t="0"/>
          <a:stretch/>
        </p:blipFill>
        <p:spPr>
          <a:xfrm>
            <a:off x="483450" y="483450"/>
            <a:ext cx="11406125" cy="5944801"/>
          </a:xfrm>
          <a:prstGeom prst="rect">
            <a:avLst/>
          </a:prstGeom>
          <a:noFill/>
          <a:ln cap="flat" cmpd="sng" w="28575">
            <a:solidFill>
              <a:srgbClr val="000000"/>
            </a:solidFill>
            <a:prstDash val="solid"/>
            <a:round/>
            <a:headEnd len="sm" w="sm" type="none"/>
            <a:tailEnd len="sm" w="sm" type="none"/>
          </a:ln>
        </p:spPr>
      </p:pic>
      <p:sp>
        <p:nvSpPr>
          <p:cNvPr id="580" name="Google Shape;580;p56"/>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7"/>
          <p:cNvSpPr txBox="1"/>
          <p:nvPr/>
        </p:nvSpPr>
        <p:spPr>
          <a:xfrm>
            <a:off x="353900" y="336000"/>
            <a:ext cx="11065800" cy="60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USER APPLICATIONS</a:t>
            </a:r>
            <a:endParaRPr b="1" sz="4800">
              <a:latin typeface="Maven Pro"/>
              <a:ea typeface="Maven Pro"/>
              <a:cs typeface="Maven Pro"/>
              <a:sym typeface="Maven Pr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lnSpc>
                <a:spcPct val="150000"/>
              </a:lnSpc>
              <a:spcBef>
                <a:spcPts val="0"/>
              </a:spcBef>
              <a:spcAft>
                <a:spcPts val="0"/>
              </a:spcAft>
              <a:buNone/>
            </a:pPr>
            <a:r>
              <a:rPr lang="en-US" sz="2400">
                <a:latin typeface="Nunito"/>
                <a:ea typeface="Nunito"/>
                <a:cs typeface="Nunito"/>
                <a:sym typeface="Nunito"/>
              </a:rPr>
              <a:t>To make the booking of the parking slots more </a:t>
            </a:r>
            <a:endParaRPr sz="2400">
              <a:latin typeface="Nunito"/>
              <a:ea typeface="Nunito"/>
              <a:cs typeface="Nunito"/>
              <a:sym typeface="Nunito"/>
            </a:endParaRPr>
          </a:p>
          <a:p>
            <a:pPr indent="0" lvl="0" marL="0" rtl="0" algn="l">
              <a:lnSpc>
                <a:spcPct val="150000"/>
              </a:lnSpc>
              <a:spcBef>
                <a:spcPts val="0"/>
              </a:spcBef>
              <a:spcAft>
                <a:spcPts val="0"/>
              </a:spcAft>
              <a:buNone/>
            </a:pPr>
            <a:r>
              <a:rPr lang="en-US" sz="2400">
                <a:latin typeface="Nunito"/>
                <a:ea typeface="Nunito"/>
                <a:cs typeface="Nunito"/>
                <a:sym typeface="Nunito"/>
              </a:rPr>
              <a:t>user friendly, we as a team planned to design </a:t>
            </a:r>
            <a:endParaRPr sz="2400">
              <a:latin typeface="Nunito"/>
              <a:ea typeface="Nunito"/>
              <a:cs typeface="Nunito"/>
              <a:sym typeface="Nunito"/>
            </a:endParaRPr>
          </a:p>
          <a:p>
            <a:pPr indent="0" lvl="0" marL="0" rtl="0" algn="l">
              <a:lnSpc>
                <a:spcPct val="150000"/>
              </a:lnSpc>
              <a:spcBef>
                <a:spcPts val="0"/>
              </a:spcBef>
              <a:spcAft>
                <a:spcPts val="0"/>
              </a:spcAft>
              <a:buNone/>
            </a:pPr>
            <a:r>
              <a:rPr lang="en-US" sz="2400">
                <a:latin typeface="Nunito"/>
                <a:ea typeface="Nunito"/>
                <a:cs typeface="Nunito"/>
                <a:sym typeface="Nunito"/>
              </a:rPr>
              <a:t>two types of applications namely</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Android application </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Web portal </a:t>
            </a:r>
            <a:endParaRPr sz="2400">
              <a:latin typeface="Nunito"/>
              <a:ea typeface="Nunito"/>
              <a:cs typeface="Nunito"/>
              <a:sym typeface="Nunito"/>
            </a:endParaRPr>
          </a:p>
        </p:txBody>
      </p:sp>
      <p:pic>
        <p:nvPicPr>
          <p:cNvPr id="587" name="Google Shape;587;p57"/>
          <p:cNvPicPr preferRelativeResize="0"/>
          <p:nvPr/>
        </p:nvPicPr>
        <p:blipFill>
          <a:blip r:embed="rId3">
            <a:alphaModFix/>
          </a:blip>
          <a:stretch>
            <a:fillRect/>
          </a:stretch>
        </p:blipFill>
        <p:spPr>
          <a:xfrm>
            <a:off x="6986075" y="1373100"/>
            <a:ext cx="5013675" cy="4601852"/>
          </a:xfrm>
          <a:prstGeom prst="rect">
            <a:avLst/>
          </a:prstGeom>
          <a:noFill/>
          <a:ln cap="flat" cmpd="sng" w="28575">
            <a:solidFill>
              <a:srgbClr val="000000"/>
            </a:solidFill>
            <a:prstDash val="solid"/>
            <a:round/>
            <a:headEnd len="sm" w="sm" type="none"/>
            <a:tailEnd len="sm" w="sm" type="none"/>
          </a:ln>
        </p:spPr>
      </p:pic>
      <p:sp>
        <p:nvSpPr>
          <p:cNvPr id="588" name="Google Shape;588;p57"/>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8"/>
          <p:cNvSpPr txBox="1"/>
          <p:nvPr>
            <p:ph idx="4294967295" type="subTitle"/>
          </p:nvPr>
        </p:nvSpPr>
        <p:spPr>
          <a:xfrm>
            <a:off x="465550" y="429750"/>
            <a:ext cx="11361900" cy="3280500"/>
          </a:xfrm>
          <a:prstGeom prst="rect">
            <a:avLst/>
          </a:prstGeom>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1" lang="en-US" sz="4800">
                <a:solidFill>
                  <a:srgbClr val="000000"/>
                </a:solidFill>
                <a:latin typeface="Maven Pro"/>
                <a:ea typeface="Maven Pro"/>
                <a:cs typeface="Maven Pro"/>
                <a:sym typeface="Maven Pro"/>
              </a:rPr>
              <a:t>ANDROID APPLICATION</a:t>
            </a:r>
            <a:r>
              <a:rPr b="1" lang="en-US" sz="4800">
                <a:solidFill>
                  <a:srgbClr val="000000"/>
                </a:solidFill>
                <a:latin typeface="Maven Pro"/>
                <a:ea typeface="Maven Pro"/>
                <a:cs typeface="Maven Pro"/>
                <a:sym typeface="Maven Pro"/>
              </a:rPr>
              <a:t>  </a:t>
            </a:r>
            <a:endParaRPr b="1" sz="4800">
              <a:solidFill>
                <a:srgbClr val="000000"/>
              </a:solidFill>
              <a:latin typeface="Maven Pro"/>
              <a:ea typeface="Maven Pro"/>
              <a:cs typeface="Maven Pro"/>
              <a:sym typeface="Maven Pro"/>
            </a:endParaRPr>
          </a:p>
          <a:p>
            <a:pPr indent="0" lvl="0" marL="0" rtl="0" algn="l">
              <a:lnSpc>
                <a:spcPct val="150000"/>
              </a:lnSpc>
              <a:spcBef>
                <a:spcPts val="0"/>
              </a:spcBef>
              <a:spcAft>
                <a:spcPts val="0"/>
              </a:spcAft>
              <a:buNone/>
            </a:pPr>
            <a:r>
              <a:rPr lang="en-US" sz="4000">
                <a:solidFill>
                  <a:srgbClr val="000000"/>
                </a:solidFill>
                <a:latin typeface="Maven Pro"/>
                <a:ea typeface="Maven Pro"/>
                <a:cs typeface="Maven Pro"/>
                <a:sym typeface="Maven Pro"/>
              </a:rPr>
              <a:t>DO WE NEED AN APPLICATION FOR PARKING?</a:t>
            </a:r>
            <a:endParaRPr sz="4000">
              <a:solidFill>
                <a:srgbClr val="000000"/>
              </a:solidFill>
              <a:latin typeface="Maven Pro"/>
              <a:ea typeface="Maven Pro"/>
              <a:cs typeface="Maven Pro"/>
              <a:sym typeface="Maven Pro"/>
            </a:endParaRPr>
          </a:p>
          <a:p>
            <a:pPr indent="0" lvl="0" marL="0" rtl="0" algn="l">
              <a:lnSpc>
                <a:spcPct val="150000"/>
              </a:lnSpc>
              <a:spcBef>
                <a:spcPts val="0"/>
              </a:spcBef>
              <a:spcAft>
                <a:spcPts val="0"/>
              </a:spcAft>
              <a:buNone/>
            </a:pPr>
            <a:r>
              <a:rPr lang="en-US" sz="3800">
                <a:solidFill>
                  <a:srgbClr val="000000"/>
                </a:solidFill>
                <a:latin typeface="Maven Pro"/>
                <a:ea typeface="Maven Pro"/>
                <a:cs typeface="Maven Pro"/>
                <a:sym typeface="Maven Pro"/>
              </a:rPr>
              <a:t>IF SO WHY?</a:t>
            </a:r>
            <a:endParaRPr sz="4200">
              <a:solidFill>
                <a:srgbClr val="000000"/>
              </a:solidFill>
              <a:latin typeface="Maven Pro"/>
              <a:ea typeface="Maven Pro"/>
              <a:cs typeface="Maven Pro"/>
              <a:sym typeface="Maven Pro"/>
            </a:endParaRPr>
          </a:p>
        </p:txBody>
      </p:sp>
      <p:pic>
        <p:nvPicPr>
          <p:cNvPr id="594" name="Google Shape;594;p58"/>
          <p:cNvPicPr preferRelativeResize="0"/>
          <p:nvPr/>
        </p:nvPicPr>
        <p:blipFill rotWithShape="1">
          <a:blip r:embed="rId3">
            <a:alphaModFix/>
          </a:blip>
          <a:srcRect b="6149" l="0" r="1710" t="7961"/>
          <a:stretch/>
        </p:blipFill>
        <p:spPr>
          <a:xfrm>
            <a:off x="5165333" y="2988400"/>
            <a:ext cx="6032500" cy="2936867"/>
          </a:xfrm>
          <a:prstGeom prst="rect">
            <a:avLst/>
          </a:prstGeom>
          <a:noFill/>
          <a:ln cap="flat" cmpd="sng" w="28575">
            <a:solidFill>
              <a:srgbClr val="000000"/>
            </a:solidFill>
            <a:prstDash val="solid"/>
            <a:round/>
            <a:headEnd len="sm" w="sm" type="none"/>
            <a:tailEnd len="sm" w="sm" type="none"/>
          </a:ln>
        </p:spPr>
      </p:pic>
      <p:sp>
        <p:nvSpPr>
          <p:cNvPr id="595" name="Google Shape;595;p58"/>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9"/>
          <p:cNvSpPr txBox="1"/>
          <p:nvPr>
            <p:ph idx="4294967295" type="ctrTitle"/>
          </p:nvPr>
        </p:nvSpPr>
        <p:spPr>
          <a:xfrm>
            <a:off x="511950" y="232775"/>
            <a:ext cx="11328900" cy="1146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solidFill>
                  <a:srgbClr val="000000"/>
                </a:solidFill>
              </a:rPr>
              <a:t>FEATURES OF MOBILE APPLICATION</a:t>
            </a:r>
            <a:endParaRPr sz="4800">
              <a:solidFill>
                <a:srgbClr val="000000"/>
              </a:solidFill>
            </a:endParaRPr>
          </a:p>
        </p:txBody>
      </p:sp>
      <p:sp>
        <p:nvSpPr>
          <p:cNvPr id="601" name="Google Shape;601;p59"/>
          <p:cNvSpPr txBox="1"/>
          <p:nvPr>
            <p:ph idx="4294967295" type="subTitle"/>
          </p:nvPr>
        </p:nvSpPr>
        <p:spPr>
          <a:xfrm>
            <a:off x="511950" y="1378775"/>
            <a:ext cx="10940400" cy="4729200"/>
          </a:xfrm>
          <a:prstGeom prst="rect">
            <a:avLst/>
          </a:prstGeom>
        </p:spPr>
        <p:txBody>
          <a:bodyPr anchorCtr="0" anchor="t" bIns="121900" lIns="121900" spcFirstLastPara="1" rIns="121900" wrap="square" tIns="121900">
            <a:noAutofit/>
          </a:bodyPr>
          <a:lstStyle/>
          <a:p>
            <a:pPr indent="-381000" lvl="0" marL="457200" rtl="0" algn="l">
              <a:lnSpc>
                <a:spcPct val="150000"/>
              </a:lnSpc>
              <a:spcBef>
                <a:spcPts val="0"/>
              </a:spcBef>
              <a:spcAft>
                <a:spcPts val="0"/>
              </a:spcAft>
              <a:buClr>
                <a:srgbClr val="000000"/>
              </a:buClr>
              <a:buSzPts val="2400"/>
              <a:buChar char="●"/>
            </a:pPr>
            <a:r>
              <a:rPr lang="en-US" sz="2400">
                <a:solidFill>
                  <a:srgbClr val="000000"/>
                </a:solidFill>
              </a:rPr>
              <a:t> The IR sensors are connected in a form of list view across the parking area. The sensors detect whether a parking slot is vacant or not</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 The information from the sensors is sent to the firebase</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The android application collects this information from the database and displays the vacancies in the parking area</a:t>
            </a:r>
            <a:endParaRPr sz="2400">
              <a:solidFill>
                <a:srgbClr val="000000"/>
              </a:solidFill>
            </a:endParaRPr>
          </a:p>
          <a:p>
            <a:pPr indent="0" lvl="0" marL="0" rtl="0" algn="l">
              <a:lnSpc>
                <a:spcPct val="150000"/>
              </a:lnSpc>
              <a:spcBef>
                <a:spcPts val="0"/>
              </a:spcBef>
              <a:spcAft>
                <a:spcPts val="0"/>
              </a:spcAft>
              <a:buNone/>
            </a:pPr>
            <a:r>
              <a:t/>
            </a:r>
            <a:endParaRPr sz="2400">
              <a:solidFill>
                <a:srgbClr val="000000"/>
              </a:solidFill>
            </a:endParaRPr>
          </a:p>
        </p:txBody>
      </p:sp>
      <p:sp>
        <p:nvSpPr>
          <p:cNvPr id="602" name="Google Shape;602;p59"/>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txBox="1"/>
          <p:nvPr>
            <p:ph type="title"/>
          </p:nvPr>
        </p:nvSpPr>
        <p:spPr>
          <a:xfrm>
            <a:off x="483450" y="107425"/>
            <a:ext cx="6592500" cy="1074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wentieth Century"/>
              <a:buNone/>
            </a:pPr>
            <a:r>
              <a:rPr lang="en-US" sz="4800">
                <a:solidFill>
                  <a:srgbClr val="000000"/>
                </a:solidFill>
              </a:rPr>
              <a:t>OBJECTIVES</a:t>
            </a:r>
            <a:endParaRPr sz="4800">
              <a:solidFill>
                <a:srgbClr val="000000"/>
              </a:solidFill>
            </a:endParaRPr>
          </a:p>
        </p:txBody>
      </p:sp>
      <p:sp>
        <p:nvSpPr>
          <p:cNvPr id="387" name="Google Shape;387;p33"/>
          <p:cNvSpPr txBox="1"/>
          <p:nvPr>
            <p:ph idx="1" type="body"/>
          </p:nvPr>
        </p:nvSpPr>
        <p:spPr>
          <a:xfrm>
            <a:off x="483450" y="1378750"/>
            <a:ext cx="11358900" cy="49125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Clr>
                <a:srgbClr val="000000"/>
              </a:buClr>
              <a:buSzPts val="2400"/>
              <a:buChar char="●"/>
            </a:pPr>
            <a:r>
              <a:rPr lang="en-US" sz="2400">
                <a:solidFill>
                  <a:srgbClr val="000000"/>
                </a:solidFill>
              </a:rPr>
              <a:t>To develop an intelligent, user-friendly automated smart parking system which reduces manpower and traffic congestion </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To o</a:t>
            </a:r>
            <a:r>
              <a:rPr lang="en-US" sz="2400">
                <a:solidFill>
                  <a:srgbClr val="000000"/>
                </a:solidFill>
              </a:rPr>
              <a:t>ptimize parking</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To reduce pollution</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To reduce chances for vehicle vandalism</a:t>
            </a:r>
            <a:endParaRPr sz="2400">
              <a:solidFill>
                <a:srgbClr val="000000"/>
              </a:solidFill>
            </a:endParaRPr>
          </a:p>
          <a:p>
            <a:pPr indent="0" lvl="0" marL="0" rtl="0" algn="l">
              <a:lnSpc>
                <a:spcPct val="120000"/>
              </a:lnSpc>
              <a:spcBef>
                <a:spcPts val="1000"/>
              </a:spcBef>
              <a:spcAft>
                <a:spcPts val="2100"/>
              </a:spcAft>
              <a:buClr>
                <a:schemeClr val="lt1"/>
              </a:buClr>
              <a:buSzPts val="3500"/>
              <a:buNone/>
            </a:pPr>
            <a:r>
              <a:t/>
            </a:r>
            <a:endParaRPr sz="2600">
              <a:solidFill>
                <a:srgbClr val="000000"/>
              </a:solidFill>
            </a:endParaRPr>
          </a:p>
        </p:txBody>
      </p:sp>
      <p:sp>
        <p:nvSpPr>
          <p:cNvPr id="388" name="Google Shape;388;p33"/>
          <p:cNvSpPr txBox="1"/>
          <p:nvPr>
            <p:ph idx="12" type="sldNum"/>
          </p:nvPr>
        </p:nvSpPr>
        <p:spPr>
          <a:xfrm>
            <a:off x="11194471" y="6291249"/>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0"/>
          <p:cNvSpPr txBox="1"/>
          <p:nvPr>
            <p:ph idx="4294967295" type="ctrTitle"/>
          </p:nvPr>
        </p:nvSpPr>
        <p:spPr>
          <a:xfrm>
            <a:off x="445975" y="310500"/>
            <a:ext cx="10168800" cy="696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solidFill>
                  <a:srgbClr val="000000"/>
                </a:solidFill>
              </a:rPr>
              <a:t>REGISTRATION AND LOGIN PAGE</a:t>
            </a:r>
            <a:endParaRPr sz="4800">
              <a:solidFill>
                <a:srgbClr val="000000"/>
              </a:solidFill>
            </a:endParaRPr>
          </a:p>
        </p:txBody>
      </p:sp>
      <p:pic>
        <p:nvPicPr>
          <p:cNvPr id="608" name="Google Shape;608;p60"/>
          <p:cNvPicPr preferRelativeResize="0"/>
          <p:nvPr/>
        </p:nvPicPr>
        <p:blipFill>
          <a:blip r:embed="rId3">
            <a:alphaModFix/>
          </a:blip>
          <a:stretch>
            <a:fillRect/>
          </a:stretch>
        </p:blipFill>
        <p:spPr>
          <a:xfrm>
            <a:off x="687500" y="1241375"/>
            <a:ext cx="3603150" cy="5294198"/>
          </a:xfrm>
          <a:prstGeom prst="rect">
            <a:avLst/>
          </a:prstGeom>
          <a:noFill/>
          <a:ln cap="flat" cmpd="sng" w="28575">
            <a:solidFill>
              <a:srgbClr val="000000"/>
            </a:solidFill>
            <a:prstDash val="solid"/>
            <a:round/>
            <a:headEnd len="sm" w="sm" type="none"/>
            <a:tailEnd len="sm" w="sm" type="none"/>
          </a:ln>
        </p:spPr>
      </p:pic>
      <p:pic>
        <p:nvPicPr>
          <p:cNvPr id="609" name="Google Shape;609;p60"/>
          <p:cNvPicPr preferRelativeResize="0"/>
          <p:nvPr/>
        </p:nvPicPr>
        <p:blipFill>
          <a:blip r:embed="rId4">
            <a:alphaModFix/>
          </a:blip>
          <a:stretch>
            <a:fillRect/>
          </a:stretch>
        </p:blipFill>
        <p:spPr>
          <a:xfrm>
            <a:off x="7361925" y="1241375"/>
            <a:ext cx="3603149" cy="5294198"/>
          </a:xfrm>
          <a:prstGeom prst="rect">
            <a:avLst/>
          </a:prstGeom>
          <a:noFill/>
          <a:ln cap="flat" cmpd="sng" w="28575">
            <a:solidFill>
              <a:srgbClr val="000000"/>
            </a:solidFill>
            <a:prstDash val="solid"/>
            <a:round/>
            <a:headEnd len="sm" w="sm" type="none"/>
            <a:tailEnd len="sm" w="sm" type="none"/>
          </a:ln>
        </p:spPr>
      </p:pic>
      <p:sp>
        <p:nvSpPr>
          <p:cNvPr id="610" name="Google Shape;610;p60"/>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1"/>
          <p:cNvSpPr txBox="1"/>
          <p:nvPr>
            <p:ph idx="4294967295" type="ctrTitle"/>
          </p:nvPr>
        </p:nvSpPr>
        <p:spPr>
          <a:xfrm>
            <a:off x="447650" y="381000"/>
            <a:ext cx="11531400" cy="1118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700">
                <a:solidFill>
                  <a:srgbClr val="000000"/>
                </a:solidFill>
              </a:rPr>
              <a:t>AVAILABILITY OF SLOTS AND BOOKING</a:t>
            </a:r>
            <a:endParaRPr sz="4700">
              <a:solidFill>
                <a:srgbClr val="000000"/>
              </a:solidFill>
            </a:endParaRPr>
          </a:p>
        </p:txBody>
      </p:sp>
      <p:pic>
        <p:nvPicPr>
          <p:cNvPr id="616" name="Google Shape;616;p61"/>
          <p:cNvPicPr preferRelativeResize="0"/>
          <p:nvPr/>
        </p:nvPicPr>
        <p:blipFill>
          <a:blip r:embed="rId3">
            <a:alphaModFix/>
          </a:blip>
          <a:stretch>
            <a:fillRect/>
          </a:stretch>
        </p:blipFill>
        <p:spPr>
          <a:xfrm>
            <a:off x="447650" y="1499400"/>
            <a:ext cx="3634924" cy="5181424"/>
          </a:xfrm>
          <a:prstGeom prst="rect">
            <a:avLst/>
          </a:prstGeom>
          <a:noFill/>
          <a:ln cap="flat" cmpd="sng" w="28575">
            <a:solidFill>
              <a:schemeClr val="dk2"/>
            </a:solidFill>
            <a:prstDash val="solid"/>
            <a:round/>
            <a:headEnd len="sm" w="sm" type="none"/>
            <a:tailEnd len="sm" w="sm" type="none"/>
          </a:ln>
        </p:spPr>
      </p:pic>
      <p:pic>
        <p:nvPicPr>
          <p:cNvPr id="617" name="Google Shape;617;p61"/>
          <p:cNvPicPr preferRelativeResize="0"/>
          <p:nvPr/>
        </p:nvPicPr>
        <p:blipFill>
          <a:blip r:embed="rId4">
            <a:alphaModFix/>
          </a:blip>
          <a:stretch>
            <a:fillRect/>
          </a:stretch>
        </p:blipFill>
        <p:spPr>
          <a:xfrm>
            <a:off x="4355400" y="1495972"/>
            <a:ext cx="7130824" cy="5188290"/>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18" name="Google Shape;618;p61"/>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2"/>
          <p:cNvSpPr txBox="1"/>
          <p:nvPr>
            <p:ph idx="4294967295" type="ctrTitle"/>
          </p:nvPr>
        </p:nvSpPr>
        <p:spPr>
          <a:xfrm>
            <a:off x="358125" y="138100"/>
            <a:ext cx="11373300" cy="1118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solidFill>
                  <a:srgbClr val="000000"/>
                </a:solidFill>
              </a:rPr>
              <a:t>BILLING SYSTEM</a:t>
            </a:r>
            <a:endParaRPr sz="4800">
              <a:solidFill>
                <a:srgbClr val="000000"/>
              </a:solidFill>
            </a:endParaRPr>
          </a:p>
        </p:txBody>
      </p:sp>
      <p:pic>
        <p:nvPicPr>
          <p:cNvPr id="624" name="Google Shape;624;p62"/>
          <p:cNvPicPr preferRelativeResize="0"/>
          <p:nvPr/>
        </p:nvPicPr>
        <p:blipFill rotWithShape="1">
          <a:blip r:embed="rId3">
            <a:alphaModFix/>
          </a:blip>
          <a:srcRect b="0" l="5061" r="6754" t="1458"/>
          <a:stretch/>
        </p:blipFill>
        <p:spPr>
          <a:xfrm>
            <a:off x="439400" y="1256500"/>
            <a:ext cx="3482026" cy="5315002"/>
          </a:xfrm>
          <a:prstGeom prst="rect">
            <a:avLst/>
          </a:prstGeom>
          <a:noFill/>
          <a:ln cap="flat" cmpd="sng" w="28575">
            <a:solidFill>
              <a:schemeClr val="dk2"/>
            </a:solidFill>
            <a:prstDash val="solid"/>
            <a:round/>
            <a:headEnd len="sm" w="sm" type="none"/>
            <a:tailEnd len="sm" w="sm" type="none"/>
          </a:ln>
        </p:spPr>
      </p:pic>
      <p:sp>
        <p:nvSpPr>
          <p:cNvPr id="625" name="Google Shape;625;p62"/>
          <p:cNvSpPr txBox="1"/>
          <p:nvPr/>
        </p:nvSpPr>
        <p:spPr>
          <a:xfrm>
            <a:off x="4120550" y="1128075"/>
            <a:ext cx="7983900" cy="56403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Nunito"/>
              <a:buChar char="●"/>
            </a:pPr>
            <a:r>
              <a:rPr b="1" lang="en-US" sz="2400">
                <a:latin typeface="Nunito"/>
                <a:ea typeface="Nunito"/>
                <a:cs typeface="Nunito"/>
                <a:sym typeface="Nunito"/>
              </a:rPr>
              <a:t>No. of hours: (n1)</a:t>
            </a:r>
            <a:endParaRPr b="1" sz="2400">
              <a:latin typeface="Nunito"/>
              <a:ea typeface="Nunito"/>
              <a:cs typeface="Nunito"/>
              <a:sym typeface="Nunito"/>
            </a:endParaRPr>
          </a:p>
          <a:p>
            <a:pPr indent="0" lvl="0" marL="0" rtl="0" algn="l">
              <a:lnSpc>
                <a:spcPct val="100000"/>
              </a:lnSpc>
              <a:spcBef>
                <a:spcPts val="0"/>
              </a:spcBef>
              <a:spcAft>
                <a:spcPts val="0"/>
              </a:spcAft>
              <a:buNone/>
            </a:pPr>
            <a:r>
              <a:rPr lang="en-US" sz="2400">
                <a:latin typeface="Nunito"/>
                <a:ea typeface="Nunito"/>
                <a:cs typeface="Nunito"/>
                <a:sym typeface="Nunito"/>
              </a:rPr>
              <a:t>No. of hours user wants to park his/her vehicle(duration of parking).</a:t>
            </a:r>
            <a:endParaRPr sz="2400">
              <a:latin typeface="Nunito"/>
              <a:ea typeface="Nunito"/>
              <a:cs typeface="Nunito"/>
              <a:sym typeface="Nunito"/>
            </a:endParaRPr>
          </a:p>
          <a:p>
            <a:pPr indent="-381000" lvl="0" marL="457200" rtl="0" algn="l">
              <a:lnSpc>
                <a:spcPct val="100000"/>
              </a:lnSpc>
              <a:spcBef>
                <a:spcPts val="0"/>
              </a:spcBef>
              <a:spcAft>
                <a:spcPts val="0"/>
              </a:spcAft>
              <a:buSzPts val="2400"/>
              <a:buFont typeface="Nunito"/>
              <a:buChar char="●"/>
            </a:pPr>
            <a:r>
              <a:rPr b="1" lang="en-US" sz="2400">
                <a:latin typeface="Nunito"/>
                <a:ea typeface="Nunito"/>
                <a:cs typeface="Nunito"/>
                <a:sym typeface="Nunito"/>
              </a:rPr>
              <a:t>Time to reach the slot: (n2)</a:t>
            </a:r>
            <a:endParaRPr b="1" sz="2400">
              <a:latin typeface="Nunito"/>
              <a:ea typeface="Nunito"/>
              <a:cs typeface="Nunito"/>
              <a:sym typeface="Nunito"/>
            </a:endParaRPr>
          </a:p>
          <a:p>
            <a:pPr indent="0" lvl="0" marL="0" rtl="0" algn="l">
              <a:lnSpc>
                <a:spcPct val="100000"/>
              </a:lnSpc>
              <a:spcBef>
                <a:spcPts val="0"/>
              </a:spcBef>
              <a:spcAft>
                <a:spcPts val="0"/>
              </a:spcAft>
              <a:buNone/>
            </a:pPr>
            <a:r>
              <a:rPr lang="en-US" sz="2400">
                <a:latin typeface="Nunito"/>
                <a:ea typeface="Nunito"/>
                <a:cs typeface="Nunito"/>
                <a:sym typeface="Nunito"/>
              </a:rPr>
              <a:t>This is the time taken by the user to reach the slot. If the slot is booked and the user takes more time, this leads to a wastage of time, money, and slot. So if the user cannot reach the slot on-time as scheduled by the system, extra payment has to be done.</a:t>
            </a:r>
            <a:endParaRPr sz="2400">
              <a:latin typeface="Nunito"/>
              <a:ea typeface="Nunito"/>
              <a:cs typeface="Nunito"/>
              <a:sym typeface="Nunito"/>
            </a:endParaRPr>
          </a:p>
          <a:p>
            <a:pPr indent="-381000" lvl="0" marL="457200" rtl="0" algn="l">
              <a:lnSpc>
                <a:spcPct val="100000"/>
              </a:lnSpc>
              <a:spcBef>
                <a:spcPts val="0"/>
              </a:spcBef>
              <a:spcAft>
                <a:spcPts val="0"/>
              </a:spcAft>
              <a:buSzPts val="2400"/>
              <a:buFont typeface="Nunito"/>
              <a:buChar char="●"/>
            </a:pPr>
            <a:r>
              <a:rPr b="1" lang="en-US" sz="2400">
                <a:latin typeface="Nunito"/>
                <a:ea typeface="Nunito"/>
                <a:cs typeface="Nunito"/>
                <a:sym typeface="Nunito"/>
              </a:rPr>
              <a:t>Total Amount Calculation</a:t>
            </a:r>
            <a:endParaRPr b="1" sz="2400">
              <a:latin typeface="Nunito"/>
              <a:ea typeface="Nunito"/>
              <a:cs typeface="Nunito"/>
              <a:sym typeface="Nunito"/>
            </a:endParaRPr>
          </a:p>
          <a:p>
            <a:pPr indent="0" lvl="0" marL="0" rtl="0" algn="l">
              <a:lnSpc>
                <a:spcPct val="100000"/>
              </a:lnSpc>
              <a:spcBef>
                <a:spcPts val="0"/>
              </a:spcBef>
              <a:spcAft>
                <a:spcPts val="0"/>
              </a:spcAft>
              <a:buNone/>
            </a:pPr>
            <a:r>
              <a:rPr lang="en-US" sz="2400">
                <a:latin typeface="Nunito"/>
                <a:ea typeface="Nunito"/>
                <a:cs typeface="Nunito"/>
                <a:sym typeface="Nunito"/>
              </a:rPr>
              <a:t>Amount to be paid per hour= Rs. 5</a:t>
            </a:r>
            <a:endParaRPr sz="2400">
              <a:latin typeface="Nunito"/>
              <a:ea typeface="Nunito"/>
              <a:cs typeface="Nunito"/>
              <a:sym typeface="Nunito"/>
            </a:endParaRPr>
          </a:p>
          <a:p>
            <a:pPr indent="0" lvl="0" marL="0" rtl="0" algn="l">
              <a:lnSpc>
                <a:spcPct val="100000"/>
              </a:lnSpc>
              <a:spcBef>
                <a:spcPts val="0"/>
              </a:spcBef>
              <a:spcAft>
                <a:spcPts val="0"/>
              </a:spcAft>
              <a:buNone/>
            </a:pPr>
            <a:r>
              <a:rPr lang="en-US" sz="2400">
                <a:latin typeface="Nunito"/>
                <a:ea typeface="Nunito"/>
                <a:cs typeface="Nunito"/>
                <a:sym typeface="Nunito"/>
              </a:rPr>
              <a:t>Amount to be paid if the user reaches on time= Rs. 0</a:t>
            </a:r>
            <a:endParaRPr sz="2400">
              <a:latin typeface="Nunito"/>
              <a:ea typeface="Nunito"/>
              <a:cs typeface="Nunito"/>
              <a:sym typeface="Nunito"/>
            </a:endParaRPr>
          </a:p>
          <a:p>
            <a:pPr indent="0" lvl="0" marL="0" rtl="0" algn="l">
              <a:lnSpc>
                <a:spcPct val="100000"/>
              </a:lnSpc>
              <a:spcBef>
                <a:spcPts val="0"/>
              </a:spcBef>
              <a:spcAft>
                <a:spcPts val="0"/>
              </a:spcAft>
              <a:buNone/>
            </a:pPr>
            <a:r>
              <a:rPr lang="en-US" sz="2400">
                <a:latin typeface="Nunito"/>
                <a:ea typeface="Nunito"/>
                <a:cs typeface="Nunito"/>
                <a:sym typeface="Nunito"/>
              </a:rPr>
              <a:t>Amount to be paid if the user exceeds the time limit= Rs. 10 per hour</a:t>
            </a:r>
            <a:endParaRPr sz="2400">
              <a:latin typeface="Nunito"/>
              <a:ea typeface="Nunito"/>
              <a:cs typeface="Nunito"/>
              <a:sym typeface="Nunito"/>
            </a:endParaRPr>
          </a:p>
          <a:p>
            <a:pPr indent="0" lvl="0" marL="0" rtl="0" algn="l">
              <a:lnSpc>
                <a:spcPct val="100000"/>
              </a:lnSpc>
              <a:spcBef>
                <a:spcPts val="0"/>
              </a:spcBef>
              <a:spcAft>
                <a:spcPts val="0"/>
              </a:spcAft>
              <a:buNone/>
            </a:pPr>
            <a:r>
              <a:rPr lang="en-US" sz="2400">
                <a:latin typeface="Nunito"/>
                <a:ea typeface="Nunito"/>
                <a:cs typeface="Nunito"/>
                <a:sym typeface="Nunito"/>
              </a:rPr>
              <a:t>Total Amount = Rs. {n1*5+(n2-1)*10}</a:t>
            </a:r>
            <a:endParaRPr sz="2400">
              <a:latin typeface="Nunito"/>
              <a:ea typeface="Nunito"/>
              <a:cs typeface="Nunito"/>
              <a:sym typeface="Nunito"/>
            </a:endParaRPr>
          </a:p>
        </p:txBody>
      </p:sp>
      <p:sp>
        <p:nvSpPr>
          <p:cNvPr id="626" name="Google Shape;626;p62"/>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3"/>
          <p:cNvSpPr txBox="1"/>
          <p:nvPr>
            <p:ph idx="4294967295" type="ctrTitle"/>
          </p:nvPr>
        </p:nvSpPr>
        <p:spPr>
          <a:xfrm>
            <a:off x="465550" y="250675"/>
            <a:ext cx="11406000" cy="931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solidFill>
                  <a:srgbClr val="000000"/>
                </a:solidFill>
              </a:rPr>
              <a:t>GPS TRACKING</a:t>
            </a:r>
            <a:endParaRPr sz="4800">
              <a:solidFill>
                <a:srgbClr val="000000"/>
              </a:solidFill>
            </a:endParaRPr>
          </a:p>
        </p:txBody>
      </p:sp>
      <p:pic>
        <p:nvPicPr>
          <p:cNvPr id="633" name="Google Shape;633;p63"/>
          <p:cNvPicPr preferRelativeResize="0"/>
          <p:nvPr/>
        </p:nvPicPr>
        <p:blipFill>
          <a:blip r:embed="rId3">
            <a:alphaModFix/>
          </a:blip>
          <a:stretch>
            <a:fillRect/>
          </a:stretch>
        </p:blipFill>
        <p:spPr>
          <a:xfrm>
            <a:off x="465550" y="1271325"/>
            <a:ext cx="3420049" cy="5201974"/>
          </a:xfrm>
          <a:prstGeom prst="rect">
            <a:avLst/>
          </a:prstGeom>
          <a:noFill/>
          <a:ln cap="flat" cmpd="sng" w="28575">
            <a:solidFill>
              <a:schemeClr val="dk2"/>
            </a:solidFill>
            <a:prstDash val="solid"/>
            <a:round/>
            <a:headEnd len="sm" w="sm" type="none"/>
            <a:tailEnd len="sm" w="sm" type="none"/>
          </a:ln>
        </p:spPr>
      </p:pic>
      <p:sp>
        <p:nvSpPr>
          <p:cNvPr id="634" name="Google Shape;634;p63"/>
          <p:cNvSpPr txBox="1"/>
          <p:nvPr/>
        </p:nvSpPr>
        <p:spPr>
          <a:xfrm>
            <a:off x="4136275" y="1271400"/>
            <a:ext cx="7735200" cy="5461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Since many parking systems are built consuming large areas and multiple floors, the user may face difficulty to find the booked slot. To make the process easy a GPS Tracking is available for tracking which guides the user to the parking slot</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After the total amount is calculated, the user can reach the destination by using the button “Show Directions” which directs to the GPS tracking page</a:t>
            </a:r>
            <a:endParaRPr sz="24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635" name="Google Shape;635;p63"/>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4"/>
          <p:cNvSpPr txBox="1"/>
          <p:nvPr>
            <p:ph idx="4294967295" type="ctrTitle"/>
          </p:nvPr>
        </p:nvSpPr>
        <p:spPr>
          <a:xfrm>
            <a:off x="411850" y="192150"/>
            <a:ext cx="11165700" cy="1192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solidFill>
                  <a:srgbClr val="000000"/>
                </a:solidFill>
              </a:rPr>
              <a:t>OPENING THE SMART LOCK</a:t>
            </a:r>
            <a:endParaRPr sz="4800">
              <a:solidFill>
                <a:srgbClr val="000000"/>
              </a:solidFill>
            </a:endParaRPr>
          </a:p>
        </p:txBody>
      </p:sp>
      <p:pic>
        <p:nvPicPr>
          <p:cNvPr id="641" name="Google Shape;641;p64"/>
          <p:cNvPicPr preferRelativeResize="0"/>
          <p:nvPr/>
        </p:nvPicPr>
        <p:blipFill rotWithShape="1">
          <a:blip r:embed="rId3">
            <a:alphaModFix/>
          </a:blip>
          <a:srcRect b="-2630" l="5544" r="0" t="2630"/>
          <a:stretch/>
        </p:blipFill>
        <p:spPr>
          <a:xfrm>
            <a:off x="554850" y="1385025"/>
            <a:ext cx="3246625" cy="5222301"/>
          </a:xfrm>
          <a:prstGeom prst="rect">
            <a:avLst/>
          </a:prstGeom>
          <a:noFill/>
          <a:ln cap="flat" cmpd="sng" w="28575">
            <a:solidFill>
              <a:schemeClr val="dk2"/>
            </a:solidFill>
            <a:prstDash val="solid"/>
            <a:round/>
            <a:headEnd len="sm" w="sm" type="none"/>
            <a:tailEnd len="sm" w="sm" type="none"/>
          </a:ln>
        </p:spPr>
      </p:pic>
      <p:sp>
        <p:nvSpPr>
          <p:cNvPr id="642" name="Google Shape;642;p64"/>
          <p:cNvSpPr txBox="1"/>
          <p:nvPr/>
        </p:nvSpPr>
        <p:spPr>
          <a:xfrm>
            <a:off x="6699267" y="2206633"/>
            <a:ext cx="4476900" cy="2558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643" name="Google Shape;643;p64"/>
          <p:cNvSpPr txBox="1"/>
          <p:nvPr/>
        </p:nvSpPr>
        <p:spPr>
          <a:xfrm>
            <a:off x="5619767" y="2206633"/>
            <a:ext cx="4660800" cy="1066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644" name="Google Shape;644;p64"/>
          <p:cNvSpPr txBox="1"/>
          <p:nvPr/>
        </p:nvSpPr>
        <p:spPr>
          <a:xfrm>
            <a:off x="3901950" y="1123525"/>
            <a:ext cx="8526600" cy="5569200"/>
          </a:xfrm>
          <a:prstGeom prst="rect">
            <a:avLst/>
          </a:prstGeom>
          <a:noFill/>
          <a:ln>
            <a:noFill/>
          </a:ln>
        </p:spPr>
        <p:txBody>
          <a:bodyPr anchorCtr="0" anchor="t" bIns="121900" lIns="121900" spcFirstLastPara="1" rIns="121900" wrap="square" tIns="121900">
            <a:noAutofit/>
          </a:bodyPr>
          <a:lstStyle/>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The parking locks have an inserted chip that can </a:t>
            </a:r>
            <a:endParaRPr sz="2400">
              <a:latin typeface="Nunito"/>
              <a:ea typeface="Nunito"/>
              <a:cs typeface="Nunito"/>
              <a:sym typeface="Nunito"/>
            </a:endParaRPr>
          </a:p>
          <a:p>
            <a:pPr indent="0" lvl="0" marL="0" rtl="0" algn="l">
              <a:lnSpc>
                <a:spcPct val="150000"/>
              </a:lnSpc>
              <a:spcBef>
                <a:spcPts val="0"/>
              </a:spcBef>
              <a:spcAft>
                <a:spcPts val="0"/>
              </a:spcAft>
              <a:buNone/>
            </a:pPr>
            <a:r>
              <a:rPr lang="en-US" sz="2400">
                <a:latin typeface="Nunito"/>
                <a:ea typeface="Nunito"/>
                <a:cs typeface="Nunito"/>
                <a:sym typeface="Nunito"/>
              </a:rPr>
              <a:t>      send and receive signals to enable remote </a:t>
            </a:r>
            <a:endParaRPr sz="2400">
              <a:latin typeface="Nunito"/>
              <a:ea typeface="Nunito"/>
              <a:cs typeface="Nunito"/>
              <a:sym typeface="Nunito"/>
            </a:endParaRPr>
          </a:p>
          <a:p>
            <a:pPr indent="0" lvl="0" marL="0" rtl="0" algn="l">
              <a:lnSpc>
                <a:spcPct val="150000"/>
              </a:lnSpc>
              <a:spcBef>
                <a:spcPts val="0"/>
              </a:spcBef>
              <a:spcAft>
                <a:spcPts val="0"/>
              </a:spcAft>
              <a:buNone/>
            </a:pPr>
            <a:r>
              <a:rPr lang="en-US" sz="2400">
                <a:latin typeface="Nunito"/>
                <a:ea typeface="Nunito"/>
                <a:cs typeface="Nunito"/>
                <a:sym typeface="Nunito"/>
              </a:rPr>
              <a:t>      communication with the mobile phone</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These locks are used to solve many urban problems.</a:t>
            </a:r>
            <a:endParaRPr sz="2400">
              <a:latin typeface="Nunito"/>
              <a:ea typeface="Nunito"/>
              <a:cs typeface="Nunito"/>
              <a:sym typeface="Nunito"/>
            </a:endParaRPr>
          </a:p>
          <a:p>
            <a:pPr indent="0" lvl="0" marL="0" rtl="0" algn="l">
              <a:lnSpc>
                <a:spcPct val="150000"/>
              </a:lnSpc>
              <a:spcBef>
                <a:spcPts val="0"/>
              </a:spcBef>
              <a:spcAft>
                <a:spcPts val="0"/>
              </a:spcAft>
              <a:buNone/>
            </a:pPr>
            <a:r>
              <a:rPr lang="en-US" sz="2400">
                <a:latin typeface="Nunito"/>
                <a:ea typeface="Nunito"/>
                <a:cs typeface="Nunito"/>
                <a:sym typeface="Nunito"/>
              </a:rPr>
              <a:t>      It avoids other users parking in the already booked slots</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An OTP (One Time Password) will be generated after</a:t>
            </a:r>
            <a:endParaRPr sz="2400">
              <a:latin typeface="Nunito"/>
              <a:ea typeface="Nunito"/>
              <a:cs typeface="Nunito"/>
              <a:sym typeface="Nunito"/>
            </a:endParaRPr>
          </a:p>
          <a:p>
            <a:pPr indent="0" lvl="0" marL="457200" rtl="0" algn="l">
              <a:lnSpc>
                <a:spcPct val="150000"/>
              </a:lnSpc>
              <a:spcBef>
                <a:spcPts val="0"/>
              </a:spcBef>
              <a:spcAft>
                <a:spcPts val="0"/>
              </a:spcAft>
              <a:buNone/>
            </a:pPr>
            <a:r>
              <a:rPr lang="en-US" sz="2400">
                <a:latin typeface="Nunito"/>
                <a:ea typeface="Nunito"/>
                <a:cs typeface="Nunito"/>
                <a:sym typeface="Nunito"/>
              </a:rPr>
              <a:t>booking a slot. The user has to enter the OTP to get the lock opened. Ex: Omni Parking Locks</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Some locks have inbuilt GPS, which helps users to check the availability of slots in different areas of the city</a:t>
            </a:r>
            <a:endParaRPr sz="2400">
              <a:latin typeface="Roboto"/>
              <a:ea typeface="Roboto"/>
              <a:cs typeface="Roboto"/>
              <a:sym typeface="Roboto"/>
            </a:endParaRPr>
          </a:p>
          <a:p>
            <a:pPr indent="0" lvl="0" marL="609600" rtl="0" algn="l">
              <a:spcBef>
                <a:spcPts val="0"/>
              </a:spcBef>
              <a:spcAft>
                <a:spcPts val="0"/>
              </a:spcAft>
              <a:buNone/>
            </a:pPr>
            <a:r>
              <a:t/>
            </a:r>
            <a:endParaRPr sz="1900">
              <a:latin typeface="Roboto"/>
              <a:ea typeface="Roboto"/>
              <a:cs typeface="Roboto"/>
              <a:sym typeface="Roboto"/>
            </a:endParaRPr>
          </a:p>
        </p:txBody>
      </p:sp>
      <p:sp>
        <p:nvSpPr>
          <p:cNvPr id="645" name="Google Shape;645;p64"/>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5"/>
          <p:cNvSpPr txBox="1"/>
          <p:nvPr/>
        </p:nvSpPr>
        <p:spPr>
          <a:xfrm>
            <a:off x="513300" y="286500"/>
            <a:ext cx="11430000" cy="7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652" name="Google Shape;652;p65"/>
          <p:cNvSpPr txBox="1"/>
          <p:nvPr/>
        </p:nvSpPr>
        <p:spPr>
          <a:xfrm>
            <a:off x="513300" y="286500"/>
            <a:ext cx="10332300" cy="9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WEB PORTAL</a:t>
            </a:r>
            <a:endParaRPr b="1" sz="4800">
              <a:latin typeface="Maven Pro"/>
              <a:ea typeface="Maven Pro"/>
              <a:cs typeface="Maven Pro"/>
              <a:sym typeface="Maven Pro"/>
            </a:endParaRPr>
          </a:p>
          <a:p>
            <a:pPr indent="0" lvl="0" marL="0" rtl="0" algn="l">
              <a:spcBef>
                <a:spcPts val="0"/>
              </a:spcBef>
              <a:spcAft>
                <a:spcPts val="0"/>
              </a:spcAft>
              <a:buNone/>
            </a:pPr>
            <a:r>
              <a:t/>
            </a:r>
            <a:endParaRPr b="1" sz="4800">
              <a:latin typeface="Maven Pro"/>
              <a:ea typeface="Maven Pro"/>
              <a:cs typeface="Maven Pro"/>
              <a:sym typeface="Maven Pro"/>
            </a:endParaRPr>
          </a:p>
        </p:txBody>
      </p:sp>
      <p:sp>
        <p:nvSpPr>
          <p:cNvPr id="653" name="Google Shape;653;p65"/>
          <p:cNvSpPr txBox="1"/>
          <p:nvPr/>
        </p:nvSpPr>
        <p:spPr>
          <a:xfrm>
            <a:off x="429750" y="1235525"/>
            <a:ext cx="11298600" cy="50853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A Web Portal is a specially designed website that brings information together from various sources in a uniform way</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They can be accessed from multiple platforms like personal computers, smartphones, and other electronic devices</a:t>
            </a:r>
            <a:endParaRPr sz="2400">
              <a:latin typeface="Nunito"/>
              <a:ea typeface="Nunito"/>
              <a:cs typeface="Nunito"/>
              <a:sym typeface="Nunito"/>
            </a:endParaRPr>
          </a:p>
        </p:txBody>
      </p:sp>
      <p:pic>
        <p:nvPicPr>
          <p:cNvPr id="654" name="Google Shape;654;p65"/>
          <p:cNvPicPr preferRelativeResize="0"/>
          <p:nvPr/>
        </p:nvPicPr>
        <p:blipFill>
          <a:blip r:embed="rId3">
            <a:alphaModFix/>
          </a:blip>
          <a:stretch>
            <a:fillRect/>
          </a:stretch>
        </p:blipFill>
        <p:spPr>
          <a:xfrm>
            <a:off x="5520500" y="3592025"/>
            <a:ext cx="5840299" cy="3017150"/>
          </a:xfrm>
          <a:prstGeom prst="rect">
            <a:avLst/>
          </a:prstGeom>
          <a:noFill/>
          <a:ln cap="flat" cmpd="sng" w="28575">
            <a:solidFill>
              <a:srgbClr val="000000"/>
            </a:solidFill>
            <a:prstDash val="solid"/>
            <a:round/>
            <a:headEnd len="sm" w="sm" type="none"/>
            <a:tailEnd len="sm" w="sm" type="none"/>
          </a:ln>
        </p:spPr>
      </p:pic>
      <p:sp>
        <p:nvSpPr>
          <p:cNvPr id="655" name="Google Shape;655;p65"/>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6"/>
          <p:cNvSpPr txBox="1"/>
          <p:nvPr>
            <p:ph idx="4294967295" type="ctrTitle"/>
          </p:nvPr>
        </p:nvSpPr>
        <p:spPr>
          <a:xfrm>
            <a:off x="429750" y="232775"/>
            <a:ext cx="11459700" cy="1199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000">
                <a:solidFill>
                  <a:srgbClr val="000000"/>
                </a:solidFill>
              </a:rPr>
              <a:t>WHY DO WE NEED A WEB PORTAL WHEN WE ALREADY HAVE AN ANDROID APPLICATION?</a:t>
            </a:r>
            <a:endParaRPr sz="4000">
              <a:solidFill>
                <a:srgbClr val="00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b="0" sz="2200">
              <a:solidFill>
                <a:srgbClr val="3B3835"/>
              </a:solidFill>
              <a:highlight>
                <a:schemeClr val="accent3"/>
              </a:highlight>
            </a:endParaRPr>
          </a:p>
        </p:txBody>
      </p:sp>
      <p:sp>
        <p:nvSpPr>
          <p:cNvPr id="662" name="Google Shape;662;p66"/>
          <p:cNvSpPr txBox="1"/>
          <p:nvPr/>
        </p:nvSpPr>
        <p:spPr>
          <a:xfrm>
            <a:off x="429750" y="1718975"/>
            <a:ext cx="10978500" cy="47448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It c</a:t>
            </a:r>
            <a:r>
              <a:rPr lang="en-US" sz="2400">
                <a:latin typeface="Nunito"/>
                <a:ea typeface="Nunito"/>
                <a:cs typeface="Nunito"/>
                <a:sym typeface="Nunito"/>
              </a:rPr>
              <a:t>ould be easily accessed through various mobile devices(iOS &amp; Android) and also on the desktop</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Doesn’t require any download on the device</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Unlike the mobile application, the web portal is compatible across devices</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Updated instantly</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As most of us think about the memory space on the mobile, the web portal can be accessed easily with just good internet connectivity</a:t>
            </a:r>
            <a:endParaRPr sz="2400">
              <a:latin typeface="Nunito"/>
              <a:ea typeface="Nunito"/>
              <a:cs typeface="Nunito"/>
              <a:sym typeface="Nunito"/>
            </a:endParaRPr>
          </a:p>
          <a:p>
            <a:pPr indent="0" lvl="0" marL="0" rtl="0" algn="l">
              <a:lnSpc>
                <a:spcPct val="150000"/>
              </a:lnSpc>
              <a:spcBef>
                <a:spcPts val="0"/>
              </a:spcBef>
              <a:spcAft>
                <a:spcPts val="0"/>
              </a:spcAft>
              <a:buNone/>
            </a:pPr>
            <a:r>
              <a:t/>
            </a:r>
            <a:endParaRPr sz="2400">
              <a:latin typeface="Nunito"/>
              <a:ea typeface="Nunito"/>
              <a:cs typeface="Nunito"/>
              <a:sym typeface="Nunito"/>
            </a:endParaRPr>
          </a:p>
          <a:p>
            <a:pPr indent="0" lvl="0" marL="457200" rtl="0" algn="l">
              <a:lnSpc>
                <a:spcPct val="150000"/>
              </a:lnSpc>
              <a:spcBef>
                <a:spcPts val="0"/>
              </a:spcBef>
              <a:spcAft>
                <a:spcPts val="0"/>
              </a:spcAft>
              <a:buNone/>
            </a:pPr>
            <a:r>
              <a:rPr lang="en-US" sz="2400">
                <a:latin typeface="Nunito"/>
                <a:ea typeface="Nunito"/>
                <a:cs typeface="Nunito"/>
                <a:sym typeface="Nunito"/>
              </a:rPr>
              <a:t> </a:t>
            </a:r>
            <a:endParaRPr sz="2400">
              <a:latin typeface="Nunito"/>
              <a:ea typeface="Nunito"/>
              <a:cs typeface="Nunito"/>
              <a:sym typeface="Nunito"/>
            </a:endParaRPr>
          </a:p>
        </p:txBody>
      </p:sp>
      <p:sp>
        <p:nvSpPr>
          <p:cNvPr id="663" name="Google Shape;663;p66"/>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7"/>
          <p:cNvSpPr txBox="1"/>
          <p:nvPr/>
        </p:nvSpPr>
        <p:spPr>
          <a:xfrm>
            <a:off x="232775" y="224850"/>
            <a:ext cx="11639100" cy="6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SMART PARKING PORTAL </a:t>
            </a:r>
            <a:endParaRPr b="1" sz="4800">
              <a:latin typeface="Maven Pro"/>
              <a:ea typeface="Maven Pro"/>
              <a:cs typeface="Maven Pro"/>
              <a:sym typeface="Maven Pro"/>
            </a:endParaRPr>
          </a:p>
          <a:p>
            <a:pPr indent="0" lvl="0" marL="0" rtl="0" algn="l">
              <a:spcBef>
                <a:spcPts val="0"/>
              </a:spcBef>
              <a:spcAft>
                <a:spcPts val="0"/>
              </a:spcAft>
              <a:buNone/>
            </a:pPr>
            <a:r>
              <a:t/>
            </a:r>
            <a:endParaRPr b="1" sz="2500">
              <a:latin typeface="Nunito"/>
              <a:ea typeface="Nunito"/>
              <a:cs typeface="Nunito"/>
              <a:sym typeface="Nunito"/>
            </a:endParaRPr>
          </a:p>
          <a:p>
            <a:pPr indent="0" lvl="0" marL="0" rtl="0" algn="l">
              <a:lnSpc>
                <a:spcPct val="150000"/>
              </a:lnSpc>
              <a:spcBef>
                <a:spcPts val="0"/>
              </a:spcBef>
              <a:spcAft>
                <a:spcPts val="0"/>
              </a:spcAft>
              <a:buNone/>
            </a:pPr>
            <a:r>
              <a:rPr b="1" lang="en-US" sz="2400">
                <a:latin typeface="Nunito"/>
                <a:ea typeface="Nunito"/>
                <a:cs typeface="Nunito"/>
                <a:sym typeface="Nunito"/>
              </a:rPr>
              <a:t>Language Used </a:t>
            </a:r>
            <a:r>
              <a:rPr lang="en-US" sz="2400">
                <a:latin typeface="Nunito"/>
                <a:ea typeface="Nunito"/>
                <a:cs typeface="Nunito"/>
                <a:sym typeface="Nunito"/>
              </a:rPr>
              <a:t>              :  PHP</a:t>
            </a:r>
            <a:endParaRPr sz="2400">
              <a:latin typeface="Nunito"/>
              <a:ea typeface="Nunito"/>
              <a:cs typeface="Nunito"/>
              <a:sym typeface="Nunito"/>
            </a:endParaRPr>
          </a:p>
          <a:p>
            <a:pPr indent="0" lvl="0" marL="0" rtl="0" algn="l">
              <a:lnSpc>
                <a:spcPct val="150000"/>
              </a:lnSpc>
              <a:spcBef>
                <a:spcPts val="1900"/>
              </a:spcBef>
              <a:spcAft>
                <a:spcPts val="0"/>
              </a:spcAft>
              <a:buNone/>
            </a:pPr>
            <a:r>
              <a:rPr b="1" lang="en-US" sz="2400">
                <a:latin typeface="Nunito"/>
                <a:ea typeface="Nunito"/>
                <a:cs typeface="Nunito"/>
                <a:sym typeface="Nunito"/>
              </a:rPr>
              <a:t>Database       </a:t>
            </a:r>
            <a:r>
              <a:rPr lang="en-US" sz="2400">
                <a:latin typeface="Nunito"/>
                <a:ea typeface="Nunito"/>
                <a:cs typeface="Nunito"/>
                <a:sym typeface="Nunito"/>
              </a:rPr>
              <a:t>                   :  MySQL</a:t>
            </a:r>
            <a:endParaRPr sz="2400">
              <a:latin typeface="Nunito"/>
              <a:ea typeface="Nunito"/>
              <a:cs typeface="Nunito"/>
              <a:sym typeface="Nunito"/>
            </a:endParaRPr>
          </a:p>
          <a:p>
            <a:pPr indent="0" lvl="0" marL="0" rtl="0" algn="l">
              <a:lnSpc>
                <a:spcPct val="150000"/>
              </a:lnSpc>
              <a:spcBef>
                <a:spcPts val="1900"/>
              </a:spcBef>
              <a:spcAft>
                <a:spcPts val="0"/>
              </a:spcAft>
              <a:buNone/>
            </a:pPr>
            <a:r>
              <a:rPr b="1" lang="en-US" sz="2400">
                <a:latin typeface="Nunito"/>
                <a:ea typeface="Nunito"/>
                <a:cs typeface="Nunito"/>
                <a:sym typeface="Nunito"/>
              </a:rPr>
              <a:t>User Interface Design   </a:t>
            </a:r>
            <a:r>
              <a:rPr lang="en-US" sz="2400">
                <a:latin typeface="Nunito"/>
                <a:ea typeface="Nunito"/>
                <a:cs typeface="Nunito"/>
                <a:sym typeface="Nunito"/>
              </a:rPr>
              <a:t>  :  HTML, CSS, JQUERY, JAVASCRIPT</a:t>
            </a:r>
            <a:endParaRPr sz="2400">
              <a:latin typeface="Nunito"/>
              <a:ea typeface="Nunito"/>
              <a:cs typeface="Nunito"/>
              <a:sym typeface="Nunito"/>
            </a:endParaRPr>
          </a:p>
          <a:p>
            <a:pPr indent="0" lvl="0" marL="0" rtl="0" algn="l">
              <a:lnSpc>
                <a:spcPct val="150000"/>
              </a:lnSpc>
              <a:spcBef>
                <a:spcPts val="1900"/>
              </a:spcBef>
              <a:spcAft>
                <a:spcPts val="0"/>
              </a:spcAft>
              <a:buNone/>
            </a:pPr>
            <a:r>
              <a:rPr b="1" lang="en-US" sz="2400">
                <a:latin typeface="Nunito"/>
                <a:ea typeface="Nunito"/>
                <a:cs typeface="Nunito"/>
                <a:sym typeface="Nunito"/>
              </a:rPr>
              <a:t>Software        </a:t>
            </a:r>
            <a:r>
              <a:rPr lang="en-US" sz="2400">
                <a:latin typeface="Nunito"/>
                <a:ea typeface="Nunito"/>
                <a:cs typeface="Nunito"/>
                <a:sym typeface="Nunito"/>
              </a:rPr>
              <a:t>         	         :  XAMPP</a:t>
            </a:r>
            <a:endParaRPr b="1" sz="2400">
              <a:latin typeface="Nunito"/>
              <a:ea typeface="Nunito"/>
              <a:cs typeface="Nunito"/>
              <a:sym typeface="Nunito"/>
            </a:endParaRPr>
          </a:p>
        </p:txBody>
      </p:sp>
      <p:sp>
        <p:nvSpPr>
          <p:cNvPr id="670" name="Google Shape;670;p67"/>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8"/>
          <p:cNvSpPr txBox="1"/>
          <p:nvPr/>
        </p:nvSpPr>
        <p:spPr>
          <a:xfrm>
            <a:off x="249750" y="241800"/>
            <a:ext cx="11692500" cy="6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XAMPP</a:t>
            </a:r>
            <a:endParaRPr sz="4800">
              <a:latin typeface="Maven Pro"/>
              <a:ea typeface="Maven Pro"/>
              <a:cs typeface="Maven Pro"/>
              <a:sym typeface="Maven Pro"/>
            </a:endParaRPr>
          </a:p>
          <a:p>
            <a:pPr indent="0" lvl="0" marL="0" rtl="0" algn="l">
              <a:lnSpc>
                <a:spcPct val="150000"/>
              </a:lnSpc>
              <a:spcBef>
                <a:spcPts val="0"/>
              </a:spcBef>
              <a:spcAft>
                <a:spcPts val="0"/>
              </a:spcAft>
              <a:buNone/>
            </a:pPr>
            <a:r>
              <a:t/>
            </a:r>
            <a:endParaRPr sz="2800">
              <a:latin typeface="Nunito"/>
              <a:ea typeface="Nunito"/>
              <a:cs typeface="Nunito"/>
              <a:sym typeface="Nunito"/>
            </a:endParaRPr>
          </a:p>
          <a:p>
            <a:pPr indent="0" lvl="0" marL="0" rtl="0" algn="l">
              <a:lnSpc>
                <a:spcPct val="150000"/>
              </a:lnSpc>
              <a:spcBef>
                <a:spcPts val="0"/>
              </a:spcBef>
              <a:spcAft>
                <a:spcPts val="0"/>
              </a:spcAft>
              <a:buNone/>
            </a:pPr>
            <a:r>
              <a:t/>
            </a:r>
            <a:endParaRPr sz="2300">
              <a:latin typeface="Nunito"/>
              <a:ea typeface="Nunito"/>
              <a:cs typeface="Nunito"/>
              <a:sym typeface="Nunito"/>
            </a:endParaRPr>
          </a:p>
          <a:p>
            <a:pPr indent="0" lvl="0" marL="0" rtl="0" algn="l">
              <a:lnSpc>
                <a:spcPct val="150000"/>
              </a:lnSpc>
              <a:spcBef>
                <a:spcPts val="0"/>
              </a:spcBef>
              <a:spcAft>
                <a:spcPts val="0"/>
              </a:spcAft>
              <a:buNone/>
            </a:pPr>
            <a:r>
              <a:t/>
            </a:r>
            <a:endParaRPr sz="2300">
              <a:latin typeface="Nunito"/>
              <a:ea typeface="Nunito"/>
              <a:cs typeface="Nunito"/>
              <a:sym typeface="Nunito"/>
            </a:endParaRPr>
          </a:p>
          <a:p>
            <a:pPr indent="0" lvl="0" marL="0" rtl="0" algn="l">
              <a:lnSpc>
                <a:spcPct val="150000"/>
              </a:lnSpc>
              <a:spcBef>
                <a:spcPts val="0"/>
              </a:spcBef>
              <a:spcAft>
                <a:spcPts val="0"/>
              </a:spcAft>
              <a:buNone/>
            </a:pPr>
            <a:r>
              <a:t/>
            </a:r>
            <a:endParaRPr sz="2300">
              <a:latin typeface="Nunito"/>
              <a:ea typeface="Nunito"/>
              <a:cs typeface="Nunito"/>
              <a:sym typeface="Nunito"/>
            </a:endParaRPr>
          </a:p>
          <a:p>
            <a:pPr indent="0" lvl="0" marL="0" rtl="0" algn="l">
              <a:lnSpc>
                <a:spcPct val="150000"/>
              </a:lnSpc>
              <a:spcBef>
                <a:spcPts val="0"/>
              </a:spcBef>
              <a:spcAft>
                <a:spcPts val="0"/>
              </a:spcAft>
              <a:buNone/>
            </a:pPr>
            <a:r>
              <a:t/>
            </a:r>
            <a:endParaRPr sz="2300">
              <a:latin typeface="Nunito"/>
              <a:ea typeface="Nunito"/>
              <a:cs typeface="Nunito"/>
              <a:sym typeface="Nunito"/>
            </a:endParaRPr>
          </a:p>
          <a:p>
            <a:pPr indent="0" lvl="0" marL="0" rtl="0" algn="l">
              <a:lnSpc>
                <a:spcPct val="150000"/>
              </a:lnSpc>
              <a:spcBef>
                <a:spcPts val="0"/>
              </a:spcBef>
              <a:spcAft>
                <a:spcPts val="0"/>
              </a:spcAft>
              <a:buNone/>
            </a:pPr>
            <a:r>
              <a:t/>
            </a:r>
            <a:endParaRPr sz="2300">
              <a:latin typeface="Nunito"/>
              <a:ea typeface="Nunito"/>
              <a:cs typeface="Nunito"/>
              <a:sym typeface="Nunito"/>
            </a:endParaRPr>
          </a:p>
          <a:p>
            <a:pPr indent="0" lvl="0" marL="0" rtl="0" algn="l">
              <a:lnSpc>
                <a:spcPct val="150000"/>
              </a:lnSpc>
              <a:spcBef>
                <a:spcPts val="0"/>
              </a:spcBef>
              <a:spcAft>
                <a:spcPts val="0"/>
              </a:spcAft>
              <a:buNone/>
            </a:pPr>
            <a:r>
              <a:t/>
            </a:r>
            <a:endParaRPr sz="2300">
              <a:latin typeface="Nunito"/>
              <a:ea typeface="Nunito"/>
              <a:cs typeface="Nunito"/>
              <a:sym typeface="Nunito"/>
            </a:endParaRPr>
          </a:p>
          <a:p>
            <a:pPr indent="0" lvl="0" marL="0" rtl="0" algn="l">
              <a:lnSpc>
                <a:spcPct val="150000"/>
              </a:lnSpc>
              <a:spcBef>
                <a:spcPts val="0"/>
              </a:spcBef>
              <a:spcAft>
                <a:spcPts val="0"/>
              </a:spcAft>
              <a:buNone/>
            </a:pPr>
            <a:r>
              <a:rPr lang="en-US" sz="2400">
                <a:latin typeface="Nunito"/>
                <a:ea typeface="Nunito"/>
                <a:cs typeface="Nunito"/>
                <a:sym typeface="Nunito"/>
              </a:rPr>
              <a:t>XAMPP is an AMP stack that lets you install Apache, MySQL, and PHP in your computer together with some other useful software. It has been designed to provide you an easy installation experience. It's free and available for Windows, Mac OS, and Linux.</a:t>
            </a:r>
            <a:endParaRPr sz="2400">
              <a:latin typeface="Nunito"/>
              <a:ea typeface="Nunito"/>
              <a:cs typeface="Nunito"/>
              <a:sym typeface="Nunito"/>
            </a:endParaRPr>
          </a:p>
          <a:p>
            <a:pPr indent="0" lvl="0" marL="0" rtl="0" algn="l">
              <a:lnSpc>
                <a:spcPct val="150000"/>
              </a:lnSpc>
              <a:spcBef>
                <a:spcPts val="0"/>
              </a:spcBef>
              <a:spcAft>
                <a:spcPts val="0"/>
              </a:spcAft>
              <a:buNone/>
            </a:pPr>
            <a:r>
              <a:t/>
            </a:r>
            <a:endParaRPr sz="3100">
              <a:latin typeface="Nunito"/>
              <a:ea typeface="Nunito"/>
              <a:cs typeface="Nunito"/>
              <a:sym typeface="Nunito"/>
            </a:endParaRPr>
          </a:p>
          <a:p>
            <a:pPr indent="0" lvl="0" marL="0" rtl="0" algn="l">
              <a:lnSpc>
                <a:spcPct val="150000"/>
              </a:lnSpc>
              <a:spcBef>
                <a:spcPts val="0"/>
              </a:spcBef>
              <a:spcAft>
                <a:spcPts val="0"/>
              </a:spcAft>
              <a:buNone/>
            </a:pPr>
            <a:r>
              <a:t/>
            </a:r>
            <a:endParaRPr sz="3100">
              <a:latin typeface="Nunito"/>
              <a:ea typeface="Nunito"/>
              <a:cs typeface="Nunito"/>
              <a:sym typeface="Nunito"/>
            </a:endParaRPr>
          </a:p>
          <a:p>
            <a:pPr indent="0" lvl="0" marL="0" rtl="0" algn="l">
              <a:spcBef>
                <a:spcPts val="0"/>
              </a:spcBef>
              <a:spcAft>
                <a:spcPts val="0"/>
              </a:spcAft>
              <a:buNone/>
            </a:pPr>
            <a:r>
              <a:t/>
            </a:r>
            <a:endParaRPr sz="2300">
              <a:latin typeface="Nunito"/>
              <a:ea typeface="Nunito"/>
              <a:cs typeface="Nunito"/>
              <a:sym typeface="Nunito"/>
            </a:endParaRPr>
          </a:p>
        </p:txBody>
      </p:sp>
      <p:pic>
        <p:nvPicPr>
          <p:cNvPr id="677" name="Google Shape;677;p68"/>
          <p:cNvPicPr preferRelativeResize="0"/>
          <p:nvPr/>
        </p:nvPicPr>
        <p:blipFill rotWithShape="1">
          <a:blip r:embed="rId3">
            <a:alphaModFix/>
          </a:blip>
          <a:srcRect b="4561" l="0" r="0" t="0"/>
          <a:stretch/>
        </p:blipFill>
        <p:spPr>
          <a:xfrm>
            <a:off x="3084950" y="716250"/>
            <a:ext cx="7443774" cy="4046775"/>
          </a:xfrm>
          <a:prstGeom prst="rect">
            <a:avLst/>
          </a:prstGeom>
          <a:noFill/>
          <a:ln cap="flat" cmpd="sng" w="28575">
            <a:solidFill>
              <a:srgbClr val="000000"/>
            </a:solidFill>
            <a:prstDash val="solid"/>
            <a:round/>
            <a:headEnd len="sm" w="sm" type="none"/>
            <a:tailEnd len="sm" w="sm" type="none"/>
          </a:ln>
        </p:spPr>
      </p:pic>
      <p:sp>
        <p:nvSpPr>
          <p:cNvPr id="678" name="Google Shape;678;p68"/>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9"/>
          <p:cNvSpPr txBox="1"/>
          <p:nvPr/>
        </p:nvSpPr>
        <p:spPr>
          <a:xfrm>
            <a:off x="429750" y="322300"/>
            <a:ext cx="11424000" cy="6249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4800">
                <a:latin typeface="Maven Pro"/>
                <a:ea typeface="Maven Pro"/>
                <a:cs typeface="Maven Pro"/>
                <a:sym typeface="Maven Pro"/>
              </a:rPr>
              <a:t>ABOUT THE PARKING PORTAL</a:t>
            </a:r>
            <a:endParaRPr b="1" sz="4800">
              <a:latin typeface="Maven Pro"/>
              <a:ea typeface="Maven Pro"/>
              <a:cs typeface="Maven Pro"/>
              <a:sym typeface="Maven Pr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A user has to login first to make the parking pass</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If he/she has not registered, they can register first and then login</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Looking for spaces to park can be really hectic in a busy town in regard to walking distance to your destination from your vehicle, safety of the vehicle, payment for the service among others</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If one happens to be a stranger in town it gets more difficult to operate around the town, this portal will be of much use then</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Slots can be booked for hours together and billed accordingly</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Once the slot is booked, the receipt will be produced online</a:t>
            </a:r>
            <a:endParaRPr sz="2400">
              <a:latin typeface="Nunito"/>
              <a:ea typeface="Nunito"/>
              <a:cs typeface="Nunito"/>
              <a:sym typeface="Nunito"/>
            </a:endParaRPr>
          </a:p>
          <a:p>
            <a:pPr indent="0" lvl="0" marL="0" rtl="0" algn="l">
              <a:lnSpc>
                <a:spcPct val="150000"/>
              </a:lnSpc>
              <a:spcBef>
                <a:spcPts val="0"/>
              </a:spcBef>
              <a:spcAft>
                <a:spcPts val="0"/>
              </a:spcAft>
              <a:buNone/>
            </a:pPr>
            <a:r>
              <a:t/>
            </a:r>
            <a:endParaRPr sz="4800">
              <a:latin typeface="Maven Pro"/>
              <a:ea typeface="Maven Pro"/>
              <a:cs typeface="Maven Pro"/>
              <a:sym typeface="Maven Pro"/>
            </a:endParaRPr>
          </a:p>
          <a:p>
            <a:pPr indent="0" lvl="0" marL="0" rtl="0" algn="l">
              <a:spcBef>
                <a:spcPts val="0"/>
              </a:spcBef>
              <a:spcAft>
                <a:spcPts val="0"/>
              </a:spcAft>
              <a:buNone/>
            </a:pPr>
            <a:r>
              <a:t/>
            </a:r>
            <a:endParaRPr sz="4800">
              <a:latin typeface="Maven Pro"/>
              <a:ea typeface="Maven Pro"/>
              <a:cs typeface="Maven Pro"/>
              <a:sym typeface="Maven Pro"/>
            </a:endParaRPr>
          </a:p>
        </p:txBody>
      </p:sp>
      <p:sp>
        <p:nvSpPr>
          <p:cNvPr id="685" name="Google Shape;685;p69"/>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ph type="title"/>
          </p:nvPr>
        </p:nvSpPr>
        <p:spPr>
          <a:xfrm>
            <a:off x="483450" y="179050"/>
            <a:ext cx="11074500" cy="1074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wentieth Century"/>
              <a:buNone/>
            </a:pPr>
            <a:r>
              <a:rPr lang="en-US" sz="4800">
                <a:solidFill>
                  <a:srgbClr val="000000"/>
                </a:solidFill>
              </a:rPr>
              <a:t>EXISTING PARKING SYSTEMS</a:t>
            </a:r>
            <a:endParaRPr sz="4800">
              <a:solidFill>
                <a:srgbClr val="000000"/>
              </a:solidFill>
            </a:endParaRPr>
          </a:p>
        </p:txBody>
      </p:sp>
      <p:sp>
        <p:nvSpPr>
          <p:cNvPr id="394" name="Google Shape;394;p34"/>
          <p:cNvSpPr txBox="1"/>
          <p:nvPr>
            <p:ph idx="1" type="body"/>
          </p:nvPr>
        </p:nvSpPr>
        <p:spPr>
          <a:xfrm>
            <a:off x="483450" y="1378750"/>
            <a:ext cx="11481900" cy="49125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Clr>
                <a:srgbClr val="000000"/>
              </a:buClr>
              <a:buSzPts val="2400"/>
              <a:buChar char="●"/>
            </a:pPr>
            <a:r>
              <a:rPr b="1" lang="en-US" sz="2400">
                <a:solidFill>
                  <a:srgbClr val="000000"/>
                </a:solidFill>
              </a:rPr>
              <a:t>Automated parking system</a:t>
            </a:r>
            <a:endParaRPr b="1" sz="2400">
              <a:solidFill>
                <a:srgbClr val="000000"/>
              </a:solidFill>
            </a:endParaRPr>
          </a:p>
          <a:p>
            <a:pPr indent="0" lvl="0" marL="457200" rtl="0" algn="l">
              <a:lnSpc>
                <a:spcPct val="150000"/>
              </a:lnSpc>
              <a:spcBef>
                <a:spcPts val="0"/>
              </a:spcBef>
              <a:spcAft>
                <a:spcPts val="0"/>
              </a:spcAft>
              <a:buNone/>
            </a:pPr>
            <a:r>
              <a:rPr lang="en-US" sz="2400">
                <a:solidFill>
                  <a:srgbClr val="000000"/>
                </a:solidFill>
              </a:rPr>
              <a:t>Automated parking consists of a system controlled by computers. The system then uses a mechanical lift to lift the vehicle out of the way. An alternative to these very expensive approaches is to augment current parking facilities with intelligent systems.</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b="1" lang="en-US" sz="2400">
                <a:solidFill>
                  <a:srgbClr val="000000"/>
                </a:solidFill>
              </a:rPr>
              <a:t>Advanced sensor network parking system</a:t>
            </a:r>
            <a:endParaRPr b="1" sz="2400">
              <a:solidFill>
                <a:srgbClr val="000000"/>
              </a:solidFill>
            </a:endParaRPr>
          </a:p>
          <a:p>
            <a:pPr indent="0" lvl="0" marL="457200" rtl="0" algn="l">
              <a:lnSpc>
                <a:spcPct val="150000"/>
              </a:lnSpc>
              <a:spcBef>
                <a:spcPts val="0"/>
              </a:spcBef>
              <a:spcAft>
                <a:spcPts val="0"/>
              </a:spcAft>
              <a:buNone/>
            </a:pPr>
            <a:r>
              <a:rPr lang="en-US" sz="2400">
                <a:solidFill>
                  <a:srgbClr val="000000"/>
                </a:solidFill>
              </a:rPr>
              <a:t>Currently, the available car parking method is based on sensor technologies such as (i) intrusive, and (ii) non-intrusive.</a:t>
            </a:r>
            <a:endParaRPr sz="2400">
              <a:solidFill>
                <a:srgbClr val="000000"/>
              </a:solidFill>
            </a:endParaRPr>
          </a:p>
          <a:p>
            <a:pPr indent="0" lvl="0" marL="457200" rtl="0" algn="l">
              <a:lnSpc>
                <a:spcPct val="150000"/>
              </a:lnSpc>
              <a:spcBef>
                <a:spcPts val="0"/>
              </a:spcBef>
              <a:spcAft>
                <a:spcPts val="0"/>
              </a:spcAft>
              <a:buNone/>
            </a:pPr>
            <a:r>
              <a:t/>
            </a:r>
            <a:endParaRPr sz="2600">
              <a:solidFill>
                <a:srgbClr val="000000"/>
              </a:solidFill>
            </a:endParaRPr>
          </a:p>
          <a:p>
            <a:pPr indent="0" lvl="0" marL="0" rtl="0" algn="l">
              <a:lnSpc>
                <a:spcPct val="150000"/>
              </a:lnSpc>
              <a:spcBef>
                <a:spcPts val="0"/>
              </a:spcBef>
              <a:spcAft>
                <a:spcPts val="0"/>
              </a:spcAft>
              <a:buNone/>
            </a:pPr>
            <a:r>
              <a:t/>
            </a:r>
            <a:endParaRPr sz="2600">
              <a:solidFill>
                <a:srgbClr val="000000"/>
              </a:solidFill>
            </a:endParaRPr>
          </a:p>
          <a:p>
            <a:pPr indent="0" lvl="0" marL="0" rtl="0" algn="l">
              <a:lnSpc>
                <a:spcPct val="120000"/>
              </a:lnSpc>
              <a:spcBef>
                <a:spcPts val="1000"/>
              </a:spcBef>
              <a:spcAft>
                <a:spcPts val="2100"/>
              </a:spcAft>
              <a:buClr>
                <a:schemeClr val="lt1"/>
              </a:buClr>
              <a:buSzPts val="3500"/>
              <a:buNone/>
            </a:pPr>
            <a:r>
              <a:t/>
            </a:r>
            <a:endParaRPr sz="2600">
              <a:solidFill>
                <a:srgbClr val="000000"/>
              </a:solidFill>
            </a:endParaRPr>
          </a:p>
        </p:txBody>
      </p:sp>
      <p:sp>
        <p:nvSpPr>
          <p:cNvPr id="395" name="Google Shape;395;p34"/>
          <p:cNvSpPr txBox="1"/>
          <p:nvPr>
            <p:ph idx="12" type="sldNum"/>
          </p:nvPr>
        </p:nvSpPr>
        <p:spPr>
          <a:xfrm>
            <a:off x="11194346" y="6291249"/>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70"/>
          <p:cNvPicPr preferRelativeResize="0"/>
          <p:nvPr/>
        </p:nvPicPr>
        <p:blipFill>
          <a:blip r:embed="rId3">
            <a:alphaModFix/>
          </a:blip>
          <a:stretch>
            <a:fillRect/>
          </a:stretch>
        </p:blipFill>
        <p:spPr>
          <a:xfrm>
            <a:off x="232775" y="1105525"/>
            <a:ext cx="11575450" cy="5600076"/>
          </a:xfrm>
          <a:prstGeom prst="rect">
            <a:avLst/>
          </a:prstGeom>
          <a:noFill/>
          <a:ln cap="flat" cmpd="sng" w="28575">
            <a:solidFill>
              <a:srgbClr val="000000"/>
            </a:solidFill>
            <a:prstDash val="solid"/>
            <a:round/>
            <a:headEnd len="sm" w="sm" type="none"/>
            <a:tailEnd len="sm" w="sm" type="none"/>
          </a:ln>
        </p:spPr>
      </p:pic>
      <p:sp>
        <p:nvSpPr>
          <p:cNvPr id="692" name="Google Shape;692;p70"/>
          <p:cNvSpPr txBox="1"/>
          <p:nvPr/>
        </p:nvSpPr>
        <p:spPr>
          <a:xfrm>
            <a:off x="192550" y="205325"/>
            <a:ext cx="11655900" cy="11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HOME AND LOGIN PAGE</a:t>
            </a:r>
            <a:endParaRPr b="1" sz="4800">
              <a:latin typeface="Maven Pro"/>
              <a:ea typeface="Maven Pro"/>
              <a:cs typeface="Maven Pro"/>
              <a:sym typeface="Maven Pro"/>
            </a:endParaRPr>
          </a:p>
        </p:txBody>
      </p:sp>
      <p:sp>
        <p:nvSpPr>
          <p:cNvPr id="693" name="Google Shape;693;p70"/>
          <p:cNvSpPr txBox="1"/>
          <p:nvPr>
            <p:ph idx="12" type="sldNum"/>
          </p:nvPr>
        </p:nvSpPr>
        <p:spPr>
          <a:xfrm>
            <a:off x="11460311" y="633329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71"/>
          <p:cNvPicPr preferRelativeResize="0"/>
          <p:nvPr/>
        </p:nvPicPr>
        <p:blipFill>
          <a:blip r:embed="rId3">
            <a:alphaModFix/>
          </a:blip>
          <a:stretch>
            <a:fillRect/>
          </a:stretch>
        </p:blipFill>
        <p:spPr>
          <a:xfrm>
            <a:off x="339225" y="1124250"/>
            <a:ext cx="11353099" cy="5523974"/>
          </a:xfrm>
          <a:prstGeom prst="rect">
            <a:avLst/>
          </a:prstGeom>
          <a:noFill/>
          <a:ln cap="flat" cmpd="sng" w="28575">
            <a:solidFill>
              <a:srgbClr val="000000"/>
            </a:solidFill>
            <a:prstDash val="solid"/>
            <a:round/>
            <a:headEnd len="sm" w="sm" type="none"/>
            <a:tailEnd len="sm" w="sm" type="none"/>
          </a:ln>
        </p:spPr>
      </p:pic>
      <p:sp>
        <p:nvSpPr>
          <p:cNvPr id="700" name="Google Shape;700;p71"/>
          <p:cNvSpPr txBox="1"/>
          <p:nvPr/>
        </p:nvSpPr>
        <p:spPr>
          <a:xfrm>
            <a:off x="304400" y="287450"/>
            <a:ext cx="11585100" cy="10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SIGNUP PAGE</a:t>
            </a:r>
            <a:endParaRPr b="1" sz="4800">
              <a:latin typeface="Maven Pro"/>
              <a:ea typeface="Maven Pro"/>
              <a:cs typeface="Maven Pro"/>
              <a:sym typeface="Maven Pro"/>
            </a:endParaRPr>
          </a:p>
        </p:txBody>
      </p:sp>
      <p:sp>
        <p:nvSpPr>
          <p:cNvPr id="701" name="Google Shape;701;p71"/>
          <p:cNvSpPr txBox="1"/>
          <p:nvPr>
            <p:ph idx="12" type="sldNum"/>
          </p:nvPr>
        </p:nvSpPr>
        <p:spPr>
          <a:xfrm>
            <a:off x="11460311" y="633329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72"/>
          <p:cNvPicPr preferRelativeResize="0"/>
          <p:nvPr/>
        </p:nvPicPr>
        <p:blipFill>
          <a:blip r:embed="rId3">
            <a:alphaModFix/>
          </a:blip>
          <a:stretch>
            <a:fillRect/>
          </a:stretch>
        </p:blipFill>
        <p:spPr>
          <a:xfrm>
            <a:off x="214875" y="1826425"/>
            <a:ext cx="11593351" cy="4879175"/>
          </a:xfrm>
          <a:prstGeom prst="rect">
            <a:avLst/>
          </a:prstGeom>
          <a:noFill/>
          <a:ln cap="flat" cmpd="sng" w="28575">
            <a:solidFill>
              <a:srgbClr val="000000"/>
            </a:solidFill>
            <a:prstDash val="solid"/>
            <a:round/>
            <a:headEnd len="sm" w="sm" type="none"/>
            <a:tailEnd len="sm" w="sm" type="none"/>
          </a:ln>
        </p:spPr>
      </p:pic>
      <p:sp>
        <p:nvSpPr>
          <p:cNvPr id="708" name="Google Shape;708;p72"/>
          <p:cNvSpPr txBox="1"/>
          <p:nvPr/>
        </p:nvSpPr>
        <p:spPr>
          <a:xfrm>
            <a:off x="214950" y="123200"/>
            <a:ext cx="11593200" cy="14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ACCOUNT VIEW AND SLOT BOOKING PAGE</a:t>
            </a:r>
            <a:endParaRPr b="1" sz="4800">
              <a:latin typeface="Maven Pro"/>
              <a:ea typeface="Maven Pro"/>
              <a:cs typeface="Maven Pro"/>
              <a:sym typeface="Maven Pro"/>
            </a:endParaRPr>
          </a:p>
        </p:txBody>
      </p:sp>
      <p:sp>
        <p:nvSpPr>
          <p:cNvPr id="709" name="Google Shape;709;p72"/>
          <p:cNvSpPr txBox="1"/>
          <p:nvPr>
            <p:ph idx="12" type="sldNum"/>
          </p:nvPr>
        </p:nvSpPr>
        <p:spPr>
          <a:xfrm>
            <a:off x="11460311" y="633329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73"/>
          <p:cNvPicPr preferRelativeResize="0"/>
          <p:nvPr/>
        </p:nvPicPr>
        <p:blipFill>
          <a:blip r:embed="rId3">
            <a:alphaModFix/>
          </a:blip>
          <a:stretch>
            <a:fillRect/>
          </a:stretch>
        </p:blipFill>
        <p:spPr>
          <a:xfrm>
            <a:off x="268600" y="1343200"/>
            <a:ext cx="11539627" cy="5362401"/>
          </a:xfrm>
          <a:prstGeom prst="rect">
            <a:avLst/>
          </a:prstGeom>
          <a:noFill/>
          <a:ln cap="flat" cmpd="sng" w="28575">
            <a:solidFill>
              <a:srgbClr val="000000"/>
            </a:solidFill>
            <a:prstDash val="solid"/>
            <a:round/>
            <a:headEnd len="sm" w="sm" type="none"/>
            <a:tailEnd len="sm" w="sm" type="none"/>
          </a:ln>
        </p:spPr>
      </p:pic>
      <p:sp>
        <p:nvSpPr>
          <p:cNvPr id="716" name="Google Shape;716;p73"/>
          <p:cNvSpPr txBox="1"/>
          <p:nvPr/>
        </p:nvSpPr>
        <p:spPr>
          <a:xfrm>
            <a:off x="268663" y="184900"/>
            <a:ext cx="11539500" cy="11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SLOT RESERVATION POP-UP PAGE</a:t>
            </a:r>
            <a:endParaRPr b="1" sz="4800">
              <a:latin typeface="Maven Pro"/>
              <a:ea typeface="Maven Pro"/>
              <a:cs typeface="Maven Pro"/>
              <a:sym typeface="Maven Pro"/>
            </a:endParaRPr>
          </a:p>
        </p:txBody>
      </p:sp>
      <p:sp>
        <p:nvSpPr>
          <p:cNvPr id="717" name="Google Shape;717;p73"/>
          <p:cNvSpPr txBox="1"/>
          <p:nvPr>
            <p:ph idx="12" type="sldNum"/>
          </p:nvPr>
        </p:nvSpPr>
        <p:spPr>
          <a:xfrm>
            <a:off x="11460311" y="633329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74"/>
          <p:cNvPicPr preferRelativeResize="0"/>
          <p:nvPr/>
        </p:nvPicPr>
        <p:blipFill>
          <a:blip r:embed="rId3">
            <a:alphaModFix/>
          </a:blip>
          <a:stretch>
            <a:fillRect/>
          </a:stretch>
        </p:blipFill>
        <p:spPr>
          <a:xfrm>
            <a:off x="232775" y="1143000"/>
            <a:ext cx="11575450" cy="5562601"/>
          </a:xfrm>
          <a:prstGeom prst="rect">
            <a:avLst/>
          </a:prstGeom>
          <a:noFill/>
          <a:ln cap="flat" cmpd="sng" w="28575">
            <a:solidFill>
              <a:srgbClr val="000000"/>
            </a:solidFill>
            <a:prstDash val="solid"/>
            <a:round/>
            <a:headEnd len="sm" w="sm" type="none"/>
            <a:tailEnd len="sm" w="sm" type="none"/>
          </a:ln>
        </p:spPr>
      </p:pic>
      <p:sp>
        <p:nvSpPr>
          <p:cNvPr id="724" name="Google Shape;724;p74"/>
          <p:cNvSpPr txBox="1"/>
          <p:nvPr/>
        </p:nvSpPr>
        <p:spPr>
          <a:xfrm>
            <a:off x="214875" y="225850"/>
            <a:ext cx="116031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RECEIPT VIEW OF THE BOOKING</a:t>
            </a:r>
            <a:endParaRPr b="1" sz="4800">
              <a:latin typeface="Maven Pro"/>
              <a:ea typeface="Maven Pro"/>
              <a:cs typeface="Maven Pro"/>
              <a:sym typeface="Maven Pro"/>
            </a:endParaRPr>
          </a:p>
        </p:txBody>
      </p:sp>
      <p:sp>
        <p:nvSpPr>
          <p:cNvPr id="725" name="Google Shape;725;p74"/>
          <p:cNvSpPr txBox="1"/>
          <p:nvPr>
            <p:ph idx="12" type="sldNum"/>
          </p:nvPr>
        </p:nvSpPr>
        <p:spPr>
          <a:xfrm>
            <a:off x="11460311" y="633329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75"/>
          <p:cNvPicPr preferRelativeResize="0"/>
          <p:nvPr/>
        </p:nvPicPr>
        <p:blipFill>
          <a:blip r:embed="rId3">
            <a:alphaModFix/>
          </a:blip>
          <a:stretch>
            <a:fillRect/>
          </a:stretch>
        </p:blipFill>
        <p:spPr>
          <a:xfrm>
            <a:off x="304400" y="1235225"/>
            <a:ext cx="11503824" cy="5470376"/>
          </a:xfrm>
          <a:prstGeom prst="rect">
            <a:avLst/>
          </a:prstGeom>
          <a:noFill/>
          <a:ln cap="flat" cmpd="sng" w="28575">
            <a:solidFill>
              <a:srgbClr val="000000"/>
            </a:solidFill>
            <a:prstDash val="solid"/>
            <a:round/>
            <a:headEnd len="sm" w="sm" type="none"/>
            <a:tailEnd len="sm" w="sm" type="none"/>
          </a:ln>
        </p:spPr>
      </p:pic>
      <p:sp>
        <p:nvSpPr>
          <p:cNvPr id="732" name="Google Shape;732;p75"/>
          <p:cNvSpPr txBox="1"/>
          <p:nvPr/>
        </p:nvSpPr>
        <p:spPr>
          <a:xfrm>
            <a:off x="304500" y="205325"/>
            <a:ext cx="11503800" cy="10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INVOICE OF THE BOOKING</a:t>
            </a:r>
            <a:endParaRPr b="1" sz="4800">
              <a:latin typeface="Maven Pro"/>
              <a:ea typeface="Maven Pro"/>
              <a:cs typeface="Maven Pro"/>
              <a:sym typeface="Maven Pro"/>
            </a:endParaRPr>
          </a:p>
        </p:txBody>
      </p:sp>
      <p:sp>
        <p:nvSpPr>
          <p:cNvPr id="733" name="Google Shape;733;p75"/>
          <p:cNvSpPr txBox="1"/>
          <p:nvPr>
            <p:ph idx="12" type="sldNum"/>
          </p:nvPr>
        </p:nvSpPr>
        <p:spPr>
          <a:xfrm>
            <a:off x="11460311" y="633329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6"/>
          <p:cNvSpPr txBox="1"/>
          <p:nvPr>
            <p:ph idx="4294967295" type="title"/>
          </p:nvPr>
        </p:nvSpPr>
        <p:spPr>
          <a:xfrm>
            <a:off x="429750" y="107425"/>
            <a:ext cx="11459700" cy="7731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4800">
                <a:solidFill>
                  <a:srgbClr val="000000"/>
                </a:solidFill>
              </a:rPr>
              <a:t>SUMMARY</a:t>
            </a:r>
            <a:endParaRPr sz="4800">
              <a:solidFill>
                <a:srgbClr val="000000"/>
              </a:solidFill>
            </a:endParaRPr>
          </a:p>
        </p:txBody>
      </p:sp>
      <p:sp>
        <p:nvSpPr>
          <p:cNvPr id="740" name="Google Shape;740;p76"/>
          <p:cNvSpPr txBox="1"/>
          <p:nvPr>
            <p:ph idx="4294967295" type="body"/>
          </p:nvPr>
        </p:nvSpPr>
        <p:spPr>
          <a:xfrm>
            <a:off x="429750" y="993100"/>
            <a:ext cx="11459700" cy="5864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50000"/>
              </a:lnSpc>
              <a:spcBef>
                <a:spcPts val="0"/>
              </a:spcBef>
              <a:spcAft>
                <a:spcPts val="0"/>
              </a:spcAft>
              <a:buClr>
                <a:srgbClr val="000000"/>
              </a:buClr>
              <a:buSzPts val="2400"/>
              <a:buChar char="●"/>
            </a:pPr>
            <a:r>
              <a:rPr lang="en-US" sz="2400">
                <a:solidFill>
                  <a:srgbClr val="000000"/>
                </a:solidFill>
              </a:rPr>
              <a:t>Thus we have collected data from the end nodes( IR sensors) </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Data from sensors is processed using Raspberry Pi</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Sent the processed data to the firebase cloud </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An application(mobile-app) has been developed using Android Studio so that the user can check the availability of parking slots(i.e., from data collected from the firebase cloud), pre-booking of slots, GPS tracking, and securing the booked slot </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rPr>
              <a:t>Along with designing a mobile application, to make it more user friendly and flexible we have also developed a web portal with slot booking and billing aspects</a:t>
            </a:r>
            <a:endParaRPr sz="2400">
              <a:solidFill>
                <a:srgbClr val="000000"/>
              </a:solidFill>
            </a:endParaRPr>
          </a:p>
          <a:p>
            <a:pPr indent="0" lvl="0" marL="457200" rtl="0" algn="l">
              <a:lnSpc>
                <a:spcPct val="150000"/>
              </a:lnSpc>
              <a:spcBef>
                <a:spcPts val="0"/>
              </a:spcBef>
              <a:spcAft>
                <a:spcPts val="0"/>
              </a:spcAft>
              <a:buNone/>
            </a:pPr>
            <a:r>
              <a:t/>
            </a:r>
            <a:endParaRPr sz="2400">
              <a:solidFill>
                <a:srgbClr val="000000"/>
              </a:solidFill>
            </a:endParaRPr>
          </a:p>
          <a:p>
            <a:pPr indent="0" lvl="0" marL="0" rtl="0" algn="l">
              <a:lnSpc>
                <a:spcPct val="115000"/>
              </a:lnSpc>
              <a:spcBef>
                <a:spcPts val="2100"/>
              </a:spcBef>
              <a:spcAft>
                <a:spcPts val="2100"/>
              </a:spcAft>
              <a:buSzPts val="1700"/>
              <a:buNone/>
            </a:pPr>
            <a:br>
              <a:rPr lang="en-US"/>
            </a:br>
            <a:endParaRPr/>
          </a:p>
        </p:txBody>
      </p:sp>
      <p:sp>
        <p:nvSpPr>
          <p:cNvPr id="741" name="Google Shape;741;p76"/>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7"/>
          <p:cNvSpPr txBox="1"/>
          <p:nvPr>
            <p:ph idx="4294967295" type="ctrTitle"/>
          </p:nvPr>
        </p:nvSpPr>
        <p:spPr>
          <a:xfrm>
            <a:off x="6232825" y="4621050"/>
            <a:ext cx="5673900" cy="927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Twentieth Century"/>
              <a:buNone/>
            </a:pPr>
            <a:r>
              <a:rPr lang="en-US" sz="4800">
                <a:solidFill>
                  <a:srgbClr val="0000FF"/>
                </a:solidFill>
              </a:rPr>
              <a:t>THANK YOU</a:t>
            </a:r>
            <a:endParaRPr sz="4800">
              <a:solidFill>
                <a:srgbClr val="0000FF"/>
              </a:solidFill>
            </a:endParaRPr>
          </a:p>
        </p:txBody>
      </p:sp>
      <p:sp>
        <p:nvSpPr>
          <p:cNvPr id="747" name="Google Shape;747;p77"/>
          <p:cNvSpPr txBox="1"/>
          <p:nvPr>
            <p:ph idx="4294967295" type="subTitle"/>
          </p:nvPr>
        </p:nvSpPr>
        <p:spPr>
          <a:xfrm>
            <a:off x="6345242" y="5548342"/>
            <a:ext cx="5673900" cy="9273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2"/>
              </a:buClr>
              <a:buSzPts val="2500"/>
              <a:buNone/>
            </a:pPr>
            <a:r>
              <a:rPr lang="en-US" sz="2400">
                <a:solidFill>
                  <a:srgbClr val="CC0000"/>
                </a:solidFill>
              </a:rPr>
              <a:t>LETS PARK HASSLE FREE….</a:t>
            </a:r>
            <a:endParaRPr sz="2400">
              <a:solidFill>
                <a:srgbClr val="CC0000"/>
              </a:solidFill>
            </a:endParaRPr>
          </a:p>
        </p:txBody>
      </p:sp>
      <p:sp>
        <p:nvSpPr>
          <p:cNvPr id="748" name="Google Shape;748;p77"/>
          <p:cNvSpPr txBox="1"/>
          <p:nvPr/>
        </p:nvSpPr>
        <p:spPr>
          <a:xfrm>
            <a:off x="459825" y="412225"/>
            <a:ext cx="6951600" cy="10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Maven Pro"/>
                <a:ea typeface="Maven Pro"/>
                <a:cs typeface="Maven Pro"/>
                <a:sym typeface="Maven Pro"/>
              </a:rPr>
              <a:t>ANY QUESTIONS?</a:t>
            </a:r>
            <a:endParaRPr b="1" sz="4800">
              <a:latin typeface="Maven Pro"/>
              <a:ea typeface="Maven Pro"/>
              <a:cs typeface="Maven Pro"/>
              <a:sym typeface="Maven Pro"/>
            </a:endParaRPr>
          </a:p>
        </p:txBody>
      </p:sp>
      <p:pic>
        <p:nvPicPr>
          <p:cNvPr id="749" name="Google Shape;749;p77"/>
          <p:cNvPicPr preferRelativeResize="0"/>
          <p:nvPr/>
        </p:nvPicPr>
        <p:blipFill>
          <a:blip r:embed="rId3">
            <a:alphaModFix/>
          </a:blip>
          <a:stretch>
            <a:fillRect/>
          </a:stretch>
        </p:blipFill>
        <p:spPr>
          <a:xfrm>
            <a:off x="6935450" y="508500"/>
            <a:ext cx="2066925" cy="2209800"/>
          </a:xfrm>
          <a:prstGeom prst="rect">
            <a:avLst/>
          </a:prstGeom>
          <a:noFill/>
          <a:ln>
            <a:noFill/>
          </a:ln>
        </p:spPr>
      </p:pic>
      <p:sp>
        <p:nvSpPr>
          <p:cNvPr id="750" name="Google Shape;750;p77"/>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5"/>
          <p:cNvSpPr txBox="1"/>
          <p:nvPr>
            <p:ph type="title"/>
          </p:nvPr>
        </p:nvSpPr>
        <p:spPr>
          <a:xfrm>
            <a:off x="447650" y="250675"/>
            <a:ext cx="11442000" cy="885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wentieth Century"/>
              <a:buNone/>
            </a:pPr>
            <a:r>
              <a:rPr lang="en-US" sz="4800">
                <a:solidFill>
                  <a:srgbClr val="000000"/>
                </a:solidFill>
              </a:rPr>
              <a:t>WHAT IS IoT AND ITS ARCHITECTURE</a:t>
            </a:r>
            <a:endParaRPr sz="4800">
              <a:solidFill>
                <a:srgbClr val="000000"/>
              </a:solidFill>
            </a:endParaRPr>
          </a:p>
        </p:txBody>
      </p:sp>
      <p:pic>
        <p:nvPicPr>
          <p:cNvPr id="402" name="Google Shape;402;p35"/>
          <p:cNvPicPr preferRelativeResize="0"/>
          <p:nvPr/>
        </p:nvPicPr>
        <p:blipFill rotWithShape="1">
          <a:blip r:embed="rId3">
            <a:alphaModFix/>
          </a:blip>
          <a:srcRect b="23339" l="27897" r="32145" t="25922"/>
          <a:stretch/>
        </p:blipFill>
        <p:spPr>
          <a:xfrm>
            <a:off x="3201350" y="1227350"/>
            <a:ext cx="5934601" cy="5261075"/>
          </a:xfrm>
          <a:prstGeom prst="rect">
            <a:avLst/>
          </a:prstGeom>
          <a:noFill/>
          <a:ln cap="flat" cmpd="sng" w="28575">
            <a:solidFill>
              <a:srgbClr val="000000"/>
            </a:solidFill>
            <a:prstDash val="solid"/>
            <a:round/>
            <a:headEnd len="sm" w="sm" type="none"/>
            <a:tailEnd len="sm" w="sm" type="none"/>
          </a:ln>
        </p:spPr>
      </p:pic>
      <p:sp>
        <p:nvSpPr>
          <p:cNvPr id="403" name="Google Shape;403;p35"/>
          <p:cNvSpPr txBox="1"/>
          <p:nvPr>
            <p:ph idx="12" type="sldNum"/>
          </p:nvPr>
        </p:nvSpPr>
        <p:spPr>
          <a:xfrm>
            <a:off x="11213221" y="6332974"/>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6"/>
          <p:cNvSpPr txBox="1"/>
          <p:nvPr>
            <p:ph type="title"/>
          </p:nvPr>
        </p:nvSpPr>
        <p:spPr>
          <a:xfrm>
            <a:off x="1141411" y="5255640"/>
            <a:ext cx="9912300" cy="819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wentieth Century"/>
              <a:buNone/>
            </a:pPr>
            <a:r>
              <a:rPr lang="en-US"/>
              <a:t> </a:t>
            </a:r>
            <a:endParaRPr/>
          </a:p>
        </p:txBody>
      </p:sp>
      <p:pic>
        <p:nvPicPr>
          <p:cNvPr id="410" name="Google Shape;410;p36"/>
          <p:cNvPicPr preferRelativeResize="0"/>
          <p:nvPr>
            <p:ph idx="2" type="pic"/>
          </p:nvPr>
        </p:nvPicPr>
        <p:blipFill rotWithShape="1">
          <a:blip r:embed="rId3">
            <a:alphaModFix/>
          </a:blip>
          <a:srcRect b="20386" l="21109" r="18525" t="16398"/>
          <a:stretch/>
        </p:blipFill>
        <p:spPr>
          <a:xfrm>
            <a:off x="1848975" y="2130825"/>
            <a:ext cx="8387400" cy="4512300"/>
          </a:xfrm>
          <a:prstGeom prst="rect">
            <a:avLst/>
          </a:prstGeom>
          <a:noFill/>
          <a:ln cap="sq" cmpd="sng" w="28575">
            <a:solidFill>
              <a:srgbClr val="000000">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
        <p:nvSpPr>
          <p:cNvPr id="411" name="Google Shape;411;p36"/>
          <p:cNvSpPr txBox="1"/>
          <p:nvPr/>
        </p:nvSpPr>
        <p:spPr>
          <a:xfrm>
            <a:off x="447650" y="374150"/>
            <a:ext cx="11318400" cy="1595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SzPts val="3200"/>
              <a:buFont typeface="Twentieth Century"/>
              <a:buNone/>
            </a:pPr>
            <a:r>
              <a:rPr b="1" i="0" lang="en-US" sz="4400" u="none" cap="none" strike="noStrike">
                <a:solidFill>
                  <a:srgbClr val="000000"/>
                </a:solidFill>
                <a:latin typeface="Maven Pro"/>
                <a:ea typeface="Maven Pro"/>
                <a:cs typeface="Maven Pro"/>
                <a:sym typeface="Maven Pro"/>
              </a:rPr>
              <a:t>PARKING SLOT MANAGEMENT SYSTEM’S ARCHITECTURE</a:t>
            </a:r>
            <a:r>
              <a:rPr b="1" lang="en-US" sz="4400">
                <a:latin typeface="Maven Pro"/>
                <a:ea typeface="Maven Pro"/>
                <a:cs typeface="Maven Pro"/>
                <a:sym typeface="Maven Pro"/>
              </a:rPr>
              <a:t>(PROPOSED MODEL)</a:t>
            </a:r>
            <a:endParaRPr b="0" i="0" sz="2600" u="none" cap="none" strike="noStrike">
              <a:solidFill>
                <a:srgbClr val="000000"/>
              </a:solidFill>
              <a:latin typeface="Nunito"/>
              <a:ea typeface="Nunito"/>
              <a:cs typeface="Nunito"/>
              <a:sym typeface="Nunito"/>
            </a:endParaRPr>
          </a:p>
        </p:txBody>
      </p:sp>
      <p:sp>
        <p:nvSpPr>
          <p:cNvPr id="412" name="Google Shape;412;p36"/>
          <p:cNvSpPr txBox="1"/>
          <p:nvPr>
            <p:ph idx="12" type="sldNum"/>
          </p:nvPr>
        </p:nvSpPr>
        <p:spPr>
          <a:xfrm>
            <a:off x="11231946" y="6278024"/>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7"/>
          <p:cNvSpPr txBox="1"/>
          <p:nvPr>
            <p:ph idx="2" type="body"/>
          </p:nvPr>
        </p:nvSpPr>
        <p:spPr>
          <a:xfrm>
            <a:off x="484600" y="1378750"/>
            <a:ext cx="6337500" cy="4412400"/>
          </a:xfrm>
          <a:prstGeom prst="rect">
            <a:avLst/>
          </a:prstGeom>
          <a:noFill/>
          <a:ln>
            <a:noFill/>
          </a:ln>
        </p:spPr>
        <p:txBody>
          <a:bodyPr anchorCtr="0" anchor="t" bIns="45700" lIns="91425" spcFirstLastPara="1" rIns="91425" wrap="square" tIns="45700">
            <a:noAutofit/>
          </a:bodyPr>
          <a:lstStyle/>
          <a:p>
            <a:pPr indent="-381000" lvl="0" marL="457200" rtl="0" algn="just">
              <a:lnSpc>
                <a:spcPct val="150000"/>
              </a:lnSpc>
              <a:spcBef>
                <a:spcPts val="0"/>
              </a:spcBef>
              <a:spcAft>
                <a:spcPts val="0"/>
              </a:spcAft>
              <a:buClr>
                <a:srgbClr val="000000"/>
              </a:buClr>
              <a:buSzPts val="2400"/>
              <a:buChar char="●"/>
            </a:pPr>
            <a:r>
              <a:rPr lang="en-US" sz="2400">
                <a:solidFill>
                  <a:srgbClr val="000000"/>
                </a:solidFill>
              </a:rPr>
              <a:t>The basic concept of an Infrared Sensor is to transmit an infrared signal</a:t>
            </a:r>
            <a:endParaRPr sz="2400">
              <a:solidFill>
                <a:srgbClr val="000000"/>
              </a:solidFill>
            </a:endParaRPr>
          </a:p>
          <a:p>
            <a:pPr indent="-381000" lvl="0" marL="457200" rtl="0" algn="just">
              <a:lnSpc>
                <a:spcPct val="150000"/>
              </a:lnSpc>
              <a:spcBef>
                <a:spcPts val="0"/>
              </a:spcBef>
              <a:spcAft>
                <a:spcPts val="0"/>
              </a:spcAft>
              <a:buClr>
                <a:srgbClr val="000000"/>
              </a:buClr>
              <a:buSzPts val="2400"/>
              <a:buChar char="●"/>
            </a:pPr>
            <a:r>
              <a:rPr lang="en-US" sz="2400">
                <a:solidFill>
                  <a:srgbClr val="000000"/>
                </a:solidFill>
              </a:rPr>
              <a:t>This infrared signal bounces from the surface of an object and the signal is received at the infrared receiver</a:t>
            </a:r>
            <a:endParaRPr sz="2400">
              <a:solidFill>
                <a:srgbClr val="000000"/>
              </a:solidFill>
            </a:endParaRPr>
          </a:p>
          <a:p>
            <a:pPr indent="-381000" lvl="0" marL="457200" rtl="0" algn="just">
              <a:lnSpc>
                <a:spcPct val="150000"/>
              </a:lnSpc>
              <a:spcBef>
                <a:spcPts val="0"/>
              </a:spcBef>
              <a:spcAft>
                <a:spcPts val="0"/>
              </a:spcAft>
              <a:buClr>
                <a:srgbClr val="000000"/>
              </a:buClr>
              <a:buSzPts val="2400"/>
              <a:buChar char="●"/>
            </a:pPr>
            <a:r>
              <a:rPr lang="en-US" sz="2400">
                <a:solidFill>
                  <a:srgbClr val="000000"/>
                </a:solidFill>
              </a:rPr>
              <a:t>Infrared sensors can be passive or active</a:t>
            </a:r>
            <a:endParaRPr sz="2400">
              <a:solidFill>
                <a:srgbClr val="000000"/>
              </a:solidFill>
            </a:endParaRPr>
          </a:p>
          <a:p>
            <a:pPr indent="0" lvl="0" marL="457200" rtl="0" algn="just">
              <a:lnSpc>
                <a:spcPct val="150000"/>
              </a:lnSpc>
              <a:spcBef>
                <a:spcPts val="1000"/>
              </a:spcBef>
              <a:spcAft>
                <a:spcPts val="0"/>
              </a:spcAft>
              <a:buNone/>
            </a:pPr>
            <a:r>
              <a:t/>
            </a:r>
            <a:endParaRPr sz="2400">
              <a:solidFill>
                <a:srgbClr val="000000"/>
              </a:solidFill>
            </a:endParaRPr>
          </a:p>
          <a:p>
            <a:pPr indent="0" lvl="0" marL="0" rtl="0" algn="l">
              <a:lnSpc>
                <a:spcPct val="120000"/>
              </a:lnSpc>
              <a:spcBef>
                <a:spcPts val="1000"/>
              </a:spcBef>
              <a:spcAft>
                <a:spcPts val="2100"/>
              </a:spcAft>
              <a:buClr>
                <a:schemeClr val="lt1"/>
              </a:buClr>
              <a:buSzPts val="2000"/>
              <a:buNone/>
            </a:pPr>
            <a:r>
              <a:t/>
            </a:r>
            <a:endParaRPr>
              <a:solidFill>
                <a:srgbClr val="000000"/>
              </a:solidFill>
            </a:endParaRPr>
          </a:p>
        </p:txBody>
      </p:sp>
      <p:sp>
        <p:nvSpPr>
          <p:cNvPr id="419" name="Google Shape;419;p37"/>
          <p:cNvSpPr txBox="1"/>
          <p:nvPr>
            <p:ph type="title"/>
          </p:nvPr>
        </p:nvSpPr>
        <p:spPr>
          <a:xfrm>
            <a:off x="484600" y="525550"/>
            <a:ext cx="11208000" cy="584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wentieth Century"/>
              <a:buNone/>
            </a:pPr>
            <a:r>
              <a:rPr lang="en-US" sz="4800">
                <a:solidFill>
                  <a:srgbClr val="000000"/>
                </a:solidFill>
              </a:rPr>
              <a:t>END NODE: IR SENSOR</a:t>
            </a:r>
            <a:r>
              <a:rPr lang="en-US">
                <a:solidFill>
                  <a:srgbClr val="000000"/>
                </a:solidFill>
              </a:rPr>
              <a:t> </a:t>
            </a:r>
            <a:endParaRPr>
              <a:solidFill>
                <a:srgbClr val="000000"/>
              </a:solidFill>
            </a:endParaRPr>
          </a:p>
        </p:txBody>
      </p:sp>
      <p:pic>
        <p:nvPicPr>
          <p:cNvPr id="420" name="Google Shape;420;p37"/>
          <p:cNvPicPr preferRelativeResize="0"/>
          <p:nvPr/>
        </p:nvPicPr>
        <p:blipFill rotWithShape="1">
          <a:blip r:embed="rId3">
            <a:alphaModFix/>
          </a:blip>
          <a:srcRect b="0" l="0" r="0" t="0"/>
          <a:stretch/>
        </p:blipFill>
        <p:spPr>
          <a:xfrm>
            <a:off x="7144475" y="1110250"/>
            <a:ext cx="4709300" cy="2070325"/>
          </a:xfrm>
          <a:prstGeom prst="rect">
            <a:avLst/>
          </a:prstGeom>
          <a:noFill/>
          <a:ln cap="flat" cmpd="sng" w="28575">
            <a:solidFill>
              <a:srgbClr val="000000"/>
            </a:solidFill>
            <a:prstDash val="solid"/>
            <a:round/>
            <a:headEnd len="sm" w="sm" type="none"/>
            <a:tailEnd len="sm" w="sm" type="none"/>
          </a:ln>
        </p:spPr>
      </p:pic>
      <p:pic>
        <p:nvPicPr>
          <p:cNvPr id="421" name="Google Shape;421;p37"/>
          <p:cNvPicPr preferRelativeResize="0"/>
          <p:nvPr/>
        </p:nvPicPr>
        <p:blipFill rotWithShape="1">
          <a:blip r:embed="rId4">
            <a:alphaModFix/>
          </a:blip>
          <a:srcRect b="0" l="0" r="0" t="0"/>
          <a:stretch/>
        </p:blipFill>
        <p:spPr>
          <a:xfrm>
            <a:off x="7144475" y="3331375"/>
            <a:ext cx="4709300" cy="3401274"/>
          </a:xfrm>
          <a:prstGeom prst="rect">
            <a:avLst/>
          </a:prstGeom>
          <a:noFill/>
          <a:ln cap="flat" cmpd="sng" w="28575">
            <a:solidFill>
              <a:srgbClr val="000000"/>
            </a:solidFill>
            <a:prstDash val="solid"/>
            <a:round/>
            <a:headEnd len="sm" w="sm" type="none"/>
            <a:tailEnd len="sm" w="sm" type="none"/>
          </a:ln>
        </p:spPr>
      </p:pic>
      <p:sp>
        <p:nvSpPr>
          <p:cNvPr id="422" name="Google Shape;422;p37"/>
          <p:cNvSpPr txBox="1"/>
          <p:nvPr>
            <p:ph idx="12" type="sldNum"/>
          </p:nvPr>
        </p:nvSpPr>
        <p:spPr>
          <a:xfrm>
            <a:off x="11421000" y="6647700"/>
            <a:ext cx="771000" cy="210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8"/>
          <p:cNvSpPr txBox="1"/>
          <p:nvPr>
            <p:ph idx="2" type="body"/>
          </p:nvPr>
        </p:nvSpPr>
        <p:spPr>
          <a:xfrm>
            <a:off x="1146700" y="1221075"/>
            <a:ext cx="6949800" cy="45702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1"/>
              </a:buClr>
              <a:buSzPts val="3000"/>
              <a:buNone/>
            </a:pPr>
            <a:r>
              <a:t/>
            </a:r>
            <a:endParaRPr>
              <a:solidFill>
                <a:srgbClr val="000000"/>
              </a:solidFill>
            </a:endParaRPr>
          </a:p>
          <a:p>
            <a:pPr indent="0" lvl="0" marL="0" rtl="0" algn="l">
              <a:lnSpc>
                <a:spcPct val="120000"/>
              </a:lnSpc>
              <a:spcBef>
                <a:spcPts val="1000"/>
              </a:spcBef>
              <a:spcAft>
                <a:spcPts val="2100"/>
              </a:spcAft>
              <a:buClr>
                <a:schemeClr val="lt1"/>
              </a:buClr>
              <a:buSzPts val="2000"/>
              <a:buNone/>
            </a:pPr>
            <a:r>
              <a:t/>
            </a:r>
            <a:endParaRPr>
              <a:solidFill>
                <a:srgbClr val="000000"/>
              </a:solidFill>
            </a:endParaRPr>
          </a:p>
        </p:txBody>
      </p:sp>
      <p:sp>
        <p:nvSpPr>
          <p:cNvPr id="429" name="Google Shape;429;p38"/>
          <p:cNvSpPr txBox="1"/>
          <p:nvPr>
            <p:ph type="title"/>
          </p:nvPr>
        </p:nvSpPr>
        <p:spPr>
          <a:xfrm>
            <a:off x="447650" y="214875"/>
            <a:ext cx="11442000" cy="895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wentieth Century"/>
              <a:buNone/>
            </a:pPr>
            <a:r>
              <a:rPr lang="en-US" sz="4800">
                <a:solidFill>
                  <a:srgbClr val="000000"/>
                </a:solidFill>
              </a:rPr>
              <a:t>END NODE: MAGNETIC SENSOR </a:t>
            </a:r>
            <a:endParaRPr sz="4800">
              <a:solidFill>
                <a:srgbClr val="000000"/>
              </a:solidFill>
            </a:endParaRPr>
          </a:p>
        </p:txBody>
      </p:sp>
      <p:sp>
        <p:nvSpPr>
          <p:cNvPr id="430" name="Google Shape;430;p38"/>
          <p:cNvSpPr txBox="1"/>
          <p:nvPr/>
        </p:nvSpPr>
        <p:spPr>
          <a:xfrm>
            <a:off x="868850" y="1221075"/>
            <a:ext cx="6691800" cy="53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31" name="Google Shape;431;p38"/>
          <p:cNvSpPr txBox="1"/>
          <p:nvPr/>
        </p:nvSpPr>
        <p:spPr>
          <a:xfrm>
            <a:off x="447650" y="1110250"/>
            <a:ext cx="11442000" cy="56583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SzPts val="2400"/>
              <a:buFont typeface="Nunito"/>
              <a:buChar char="●"/>
            </a:pPr>
            <a:r>
              <a:rPr lang="en-US" sz="2400">
                <a:latin typeface="Nunito"/>
                <a:ea typeface="Nunito"/>
                <a:cs typeface="Nunito"/>
                <a:sym typeface="Nunito"/>
              </a:rPr>
              <a:t>Magnetic sensors detect changes and disturbances in a magnetic field like flux, strength, and direction</a:t>
            </a:r>
            <a:endParaRPr sz="2400">
              <a:latin typeface="Nunito"/>
              <a:ea typeface="Nunito"/>
              <a:cs typeface="Nunito"/>
              <a:sym typeface="Nunito"/>
            </a:endParaRPr>
          </a:p>
          <a:p>
            <a:pPr indent="-381000" lvl="0" marL="457200" rtl="0" algn="just">
              <a:lnSpc>
                <a:spcPct val="150000"/>
              </a:lnSpc>
              <a:spcBef>
                <a:spcPts val="0"/>
              </a:spcBef>
              <a:spcAft>
                <a:spcPts val="0"/>
              </a:spcAft>
              <a:buSzPts val="2400"/>
              <a:buFont typeface="Nunito"/>
              <a:buChar char="●"/>
            </a:pPr>
            <a:r>
              <a:rPr lang="en-US" sz="2400">
                <a:latin typeface="Nunito"/>
                <a:ea typeface="Nunito"/>
                <a:cs typeface="Nunito"/>
                <a:sym typeface="Nunito"/>
              </a:rPr>
              <a:t>Works on Hall-effect principle</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Types of Magnetic Sensors </a:t>
            </a:r>
            <a:endParaRPr sz="2400">
              <a:latin typeface="Nunito"/>
              <a:ea typeface="Nunito"/>
              <a:cs typeface="Nunito"/>
              <a:sym typeface="Nunito"/>
            </a:endParaRPr>
          </a:p>
          <a:p>
            <a:pPr indent="-381000" lvl="0" marL="914400" rtl="0" algn="l">
              <a:lnSpc>
                <a:spcPct val="150000"/>
              </a:lnSpc>
              <a:spcBef>
                <a:spcPts val="0"/>
              </a:spcBef>
              <a:spcAft>
                <a:spcPts val="0"/>
              </a:spcAft>
              <a:buSzPts val="2400"/>
              <a:buFont typeface="Nunito"/>
              <a:buAutoNum type="arabicPeriod"/>
            </a:pPr>
            <a:r>
              <a:rPr lang="en-US" sz="2400">
                <a:latin typeface="Nunito"/>
                <a:ea typeface="Nunito"/>
                <a:cs typeface="Nunito"/>
                <a:sym typeface="Nunito"/>
              </a:rPr>
              <a:t>Low Field Sensors(&lt;1uG)</a:t>
            </a:r>
            <a:endParaRPr sz="2400">
              <a:latin typeface="Nunito"/>
              <a:ea typeface="Nunito"/>
              <a:cs typeface="Nunito"/>
              <a:sym typeface="Nunito"/>
            </a:endParaRPr>
          </a:p>
          <a:p>
            <a:pPr indent="-381000" lvl="0" marL="914400" rtl="0" algn="l">
              <a:lnSpc>
                <a:spcPct val="150000"/>
              </a:lnSpc>
              <a:spcBef>
                <a:spcPts val="0"/>
              </a:spcBef>
              <a:spcAft>
                <a:spcPts val="0"/>
              </a:spcAft>
              <a:buSzPts val="2400"/>
              <a:buFont typeface="Nunito"/>
              <a:buAutoNum type="arabicPeriod"/>
            </a:pPr>
            <a:r>
              <a:rPr lang="en-US" sz="2400">
                <a:latin typeface="Nunito"/>
                <a:ea typeface="Nunito"/>
                <a:cs typeface="Nunito"/>
                <a:sym typeface="Nunito"/>
              </a:rPr>
              <a:t>Earth Field Sensors(between 1uG and 10G)</a:t>
            </a:r>
            <a:endParaRPr sz="2400">
              <a:latin typeface="Nunito"/>
              <a:ea typeface="Nunito"/>
              <a:cs typeface="Nunito"/>
              <a:sym typeface="Nunito"/>
            </a:endParaRPr>
          </a:p>
          <a:p>
            <a:pPr indent="-381000" lvl="0" marL="914400" rtl="0" algn="l">
              <a:lnSpc>
                <a:spcPct val="150000"/>
              </a:lnSpc>
              <a:spcBef>
                <a:spcPts val="0"/>
              </a:spcBef>
              <a:spcAft>
                <a:spcPts val="0"/>
              </a:spcAft>
              <a:buSzPts val="2400"/>
              <a:buFont typeface="Nunito"/>
              <a:buAutoNum type="arabicPeriod"/>
            </a:pPr>
            <a:r>
              <a:rPr lang="en-US" sz="2400">
                <a:latin typeface="Nunito"/>
                <a:ea typeface="Nunito"/>
                <a:cs typeface="Nunito"/>
                <a:sym typeface="Nunito"/>
              </a:rPr>
              <a:t>Bias Field Sensors(&gt;10G)</a:t>
            </a:r>
            <a:endParaRPr sz="2400">
              <a:latin typeface="Nunito"/>
              <a:ea typeface="Nunito"/>
              <a:cs typeface="Nunito"/>
              <a:sym typeface="Nunito"/>
            </a:endParaRPr>
          </a:p>
          <a:p>
            <a:pPr indent="0" lvl="0" marL="0" rtl="0" algn="l">
              <a:lnSpc>
                <a:spcPct val="150000"/>
              </a:lnSpc>
              <a:spcBef>
                <a:spcPts val="0"/>
              </a:spcBef>
              <a:spcAft>
                <a:spcPts val="0"/>
              </a:spcAft>
              <a:buNone/>
            </a:pPr>
            <a:r>
              <a:rPr lang="en-US" sz="2400">
                <a:latin typeface="Nunito"/>
                <a:ea typeface="Nunito"/>
                <a:cs typeface="Nunito"/>
                <a:sym typeface="Nunito"/>
              </a:rPr>
              <a:t>For real-time parking systems mostly </a:t>
            </a:r>
            <a:r>
              <a:rPr b="1" lang="en-US" sz="2400">
                <a:latin typeface="Nunito"/>
                <a:ea typeface="Nunito"/>
                <a:cs typeface="Nunito"/>
                <a:sym typeface="Nunito"/>
              </a:rPr>
              <a:t>Earth Field sensors</a:t>
            </a:r>
            <a:r>
              <a:rPr lang="en-US" sz="2400">
                <a:latin typeface="Nunito"/>
                <a:ea typeface="Nunito"/>
                <a:cs typeface="Nunito"/>
                <a:sym typeface="Nunito"/>
              </a:rPr>
              <a:t> are used.</a:t>
            </a:r>
            <a:endParaRPr sz="2400">
              <a:latin typeface="Nunito"/>
              <a:ea typeface="Nunito"/>
              <a:cs typeface="Nunito"/>
              <a:sym typeface="Nunito"/>
            </a:endParaRPr>
          </a:p>
          <a:p>
            <a:pPr indent="0" lvl="0" marL="0" rtl="0" algn="l">
              <a:spcBef>
                <a:spcPts val="0"/>
              </a:spcBef>
              <a:spcAft>
                <a:spcPts val="0"/>
              </a:spcAft>
              <a:buNone/>
            </a:pPr>
            <a:r>
              <a:t/>
            </a:r>
            <a:endParaRPr sz="2800"/>
          </a:p>
          <a:p>
            <a:pPr indent="0" lvl="0" marL="0" rtl="0" algn="l">
              <a:spcBef>
                <a:spcPts val="0"/>
              </a:spcBef>
              <a:spcAft>
                <a:spcPts val="0"/>
              </a:spcAft>
              <a:buNone/>
            </a:pPr>
            <a:r>
              <a:t/>
            </a:r>
            <a:endParaRPr/>
          </a:p>
        </p:txBody>
      </p:sp>
      <p:sp>
        <p:nvSpPr>
          <p:cNvPr id="432" name="Google Shape;432;p38"/>
          <p:cNvSpPr txBox="1"/>
          <p:nvPr>
            <p:ph idx="12" type="sldNum"/>
          </p:nvPr>
        </p:nvSpPr>
        <p:spPr>
          <a:xfrm>
            <a:off x="11118646" y="6276749"/>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9"/>
          <p:cNvSpPr txBox="1"/>
          <p:nvPr>
            <p:ph idx="2" type="body"/>
          </p:nvPr>
        </p:nvSpPr>
        <p:spPr>
          <a:xfrm>
            <a:off x="1146700" y="1221075"/>
            <a:ext cx="6949800" cy="45702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1"/>
              </a:buClr>
              <a:buSzPts val="3000"/>
              <a:buNone/>
            </a:pPr>
            <a:r>
              <a:t/>
            </a:r>
            <a:endParaRPr>
              <a:solidFill>
                <a:srgbClr val="000000"/>
              </a:solidFill>
            </a:endParaRPr>
          </a:p>
          <a:p>
            <a:pPr indent="0" lvl="0" marL="0" rtl="0" algn="l">
              <a:lnSpc>
                <a:spcPct val="120000"/>
              </a:lnSpc>
              <a:spcBef>
                <a:spcPts val="1000"/>
              </a:spcBef>
              <a:spcAft>
                <a:spcPts val="2100"/>
              </a:spcAft>
              <a:buClr>
                <a:schemeClr val="lt1"/>
              </a:buClr>
              <a:buSzPts val="2000"/>
              <a:buNone/>
            </a:pPr>
            <a:r>
              <a:t/>
            </a:r>
            <a:endParaRPr>
              <a:solidFill>
                <a:srgbClr val="000000"/>
              </a:solidFill>
            </a:endParaRPr>
          </a:p>
        </p:txBody>
      </p:sp>
      <p:sp>
        <p:nvSpPr>
          <p:cNvPr id="439" name="Google Shape;439;p39"/>
          <p:cNvSpPr txBox="1"/>
          <p:nvPr>
            <p:ph type="title"/>
          </p:nvPr>
        </p:nvSpPr>
        <p:spPr>
          <a:xfrm>
            <a:off x="447650" y="483450"/>
            <a:ext cx="10329300" cy="1342800"/>
          </a:xfrm>
          <a:prstGeom prst="rect">
            <a:avLst/>
          </a:prstGeom>
          <a:noFill/>
          <a:ln>
            <a:noFill/>
          </a:ln>
        </p:spPr>
        <p:txBody>
          <a:bodyPr anchorCtr="0" anchor="b" bIns="45700" lIns="91425" spcFirstLastPara="1" rIns="91425" wrap="square" tIns="45700">
            <a:noAutofit/>
          </a:bodyPr>
          <a:lstStyle/>
          <a:p>
            <a:pPr indent="0" lvl="0" marL="0" rtl="0" algn="just">
              <a:lnSpc>
                <a:spcPct val="90000"/>
              </a:lnSpc>
              <a:spcBef>
                <a:spcPts val="0"/>
              </a:spcBef>
              <a:spcAft>
                <a:spcPts val="0"/>
              </a:spcAft>
              <a:buClr>
                <a:schemeClr val="lt1"/>
              </a:buClr>
              <a:buSzPts val="3200"/>
              <a:buFont typeface="Twentieth Century"/>
              <a:buNone/>
            </a:pPr>
            <a:r>
              <a:rPr lang="en-US" sz="4800">
                <a:solidFill>
                  <a:srgbClr val="000000"/>
                </a:solidFill>
              </a:rPr>
              <a:t>WHY MAGNETIC SENSORS OVER IR SENSORS?</a:t>
            </a:r>
            <a:endParaRPr sz="4800">
              <a:solidFill>
                <a:srgbClr val="000000"/>
              </a:solidFill>
            </a:endParaRPr>
          </a:p>
        </p:txBody>
      </p:sp>
      <p:sp>
        <p:nvSpPr>
          <p:cNvPr id="440" name="Google Shape;440;p39"/>
          <p:cNvSpPr txBox="1"/>
          <p:nvPr/>
        </p:nvSpPr>
        <p:spPr>
          <a:xfrm>
            <a:off x="868850" y="1221075"/>
            <a:ext cx="6691800" cy="53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41" name="Google Shape;441;p39"/>
          <p:cNvSpPr txBox="1"/>
          <p:nvPr/>
        </p:nvSpPr>
        <p:spPr>
          <a:xfrm>
            <a:off x="447650" y="1902550"/>
            <a:ext cx="10976400" cy="47370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More Robust</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Greater Flexibility</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Easy Installation</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Low maintenance</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Immune to dust and water</a:t>
            </a:r>
            <a:endParaRPr sz="2400">
              <a:latin typeface="Nunito"/>
              <a:ea typeface="Nunito"/>
              <a:cs typeface="Nunito"/>
              <a:sym typeface="Nunito"/>
            </a:endParaRPr>
          </a:p>
          <a:p>
            <a:pPr indent="-381000" lvl="0" marL="457200" rtl="0" algn="l">
              <a:lnSpc>
                <a:spcPct val="150000"/>
              </a:lnSpc>
              <a:spcBef>
                <a:spcPts val="0"/>
              </a:spcBef>
              <a:spcAft>
                <a:spcPts val="0"/>
              </a:spcAft>
              <a:buSzPts val="2400"/>
              <a:buFont typeface="Nunito"/>
              <a:buChar char="●"/>
            </a:pPr>
            <a:r>
              <a:rPr lang="en-US" sz="2400">
                <a:latin typeface="Nunito"/>
                <a:ea typeface="Nunito"/>
                <a:cs typeface="Nunito"/>
                <a:sym typeface="Nunito"/>
              </a:rPr>
              <a:t>Small, cheap and easily available</a:t>
            </a:r>
            <a:endParaRPr sz="2400">
              <a:latin typeface="Nunito"/>
              <a:ea typeface="Nunito"/>
              <a:cs typeface="Nunito"/>
              <a:sym typeface="Nunito"/>
            </a:endParaRPr>
          </a:p>
          <a:p>
            <a:pPr indent="0" lvl="0" marL="0" rtl="0" algn="l">
              <a:spcBef>
                <a:spcPts val="0"/>
              </a:spcBef>
              <a:spcAft>
                <a:spcPts val="0"/>
              </a:spcAft>
              <a:buNone/>
            </a:pPr>
            <a:r>
              <a:t/>
            </a:r>
            <a:endParaRPr sz="2400">
              <a:latin typeface="Nunito"/>
              <a:ea typeface="Nunito"/>
              <a:cs typeface="Nunito"/>
              <a:sym typeface="Nunito"/>
            </a:endParaRPr>
          </a:p>
        </p:txBody>
      </p:sp>
      <p:sp>
        <p:nvSpPr>
          <p:cNvPr id="442" name="Google Shape;442;p39"/>
          <p:cNvSpPr txBox="1"/>
          <p:nvPr>
            <p:ph idx="12" type="sldNum"/>
          </p:nvPr>
        </p:nvSpPr>
        <p:spPr>
          <a:xfrm>
            <a:off x="11250671" y="6370449"/>
            <a:ext cx="77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